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handoutMasterIdLst>
    <p:handoutMasterId r:id="rId21"/>
  </p:handoutMasterIdLst>
  <p:sldIdLst>
    <p:sldId id="256" r:id="rId2"/>
    <p:sldId id="258" r:id="rId3"/>
    <p:sldId id="279" r:id="rId4"/>
    <p:sldId id="282" r:id="rId5"/>
    <p:sldId id="283" r:id="rId6"/>
    <p:sldId id="284" r:id="rId7"/>
    <p:sldId id="286" r:id="rId8"/>
    <p:sldId id="285" r:id="rId9"/>
    <p:sldId id="287" r:id="rId10"/>
    <p:sldId id="288" r:id="rId11"/>
    <p:sldId id="289" r:id="rId12"/>
    <p:sldId id="291" r:id="rId13"/>
    <p:sldId id="290" r:id="rId14"/>
    <p:sldId id="292" r:id="rId15"/>
    <p:sldId id="293" r:id="rId16"/>
    <p:sldId id="294" r:id="rId17"/>
    <p:sldId id="295" r:id="rId18"/>
    <p:sldId id="275" r:id="rId19"/>
    <p:sldId id="281" r:id="rId20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182"/>
    <p:restoredTop sz="93891"/>
  </p:normalViewPr>
  <p:slideViewPr>
    <p:cSldViewPr snapToGrid="0" snapToObjects="1">
      <p:cViewPr>
        <p:scale>
          <a:sx n="70" d="100"/>
          <a:sy n="70" d="100"/>
        </p:scale>
        <p:origin x="232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E77A6D75-B5D6-471F-A957-96E2549197F8}" type="datetimeFigureOut">
              <a:rPr lang="fr-FR" smtClean="0"/>
              <a:t>30/09/2017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6BEAD9D6-A04B-44F3-A2A9-E0144B6E32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538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177800"/>
            <a:ext cx="46482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86400" y="3429000"/>
            <a:ext cx="3429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01600"/>
            <a:ext cx="21717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01600"/>
            <a:ext cx="63627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016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868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4A6734C-E115-4BC5-9FB0-F9BF6FABFDA0}" type="datetimeFigureOut">
              <a:rPr lang="en-US" smtClean="0"/>
              <a:t>9/30/17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77800"/>
            <a:ext cx="4648200" cy="1436254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/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err="1" smtClean="0">
                <a:latin typeface="Comic Sans MS" pitchFamily="66" charset="0"/>
              </a:rPr>
              <a:t>Unité</a:t>
            </a:r>
            <a:r>
              <a:rPr lang="en-US" dirty="0" smtClean="0">
                <a:latin typeface="Comic Sans MS" pitchFamily="66" charset="0"/>
              </a:rPr>
              <a:t> 1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1273" y="1614054"/>
            <a:ext cx="3972375" cy="1346200"/>
          </a:xfrm>
        </p:spPr>
        <p:txBody>
          <a:bodyPr/>
          <a:lstStyle/>
          <a:p>
            <a:r>
              <a:rPr lang="en-US" b="1" dirty="0" smtClean="0"/>
              <a:t>Mon </a:t>
            </a:r>
            <a:r>
              <a:rPr lang="en-US" b="1" dirty="0" err="1" smtClean="0"/>
              <a:t>enfance</a:t>
            </a:r>
            <a:endParaRPr lang="en-US" b="1" dirty="0" smtClean="0"/>
          </a:p>
          <a:p>
            <a:r>
              <a:rPr lang="en-US" b="1" i="1" dirty="0" err="1" smtClean="0"/>
              <a:t>Quand</a:t>
            </a:r>
            <a:r>
              <a:rPr lang="en-US" b="1" i="1" dirty="0" smtClean="0"/>
              <a:t> </a:t>
            </a:r>
            <a:r>
              <a:rPr lang="en-US" b="1" i="1" dirty="0" err="1" smtClean="0"/>
              <a:t>tu</a:t>
            </a:r>
            <a:r>
              <a:rPr lang="en-US" b="1" i="1" dirty="0" smtClean="0"/>
              <a:t> </a:t>
            </a:r>
            <a:r>
              <a:rPr lang="en-US" b="1" i="1" dirty="0" err="1" smtClean="0"/>
              <a:t>étais</a:t>
            </a:r>
            <a:r>
              <a:rPr lang="en-US" b="1" i="1" dirty="0" smtClean="0"/>
              <a:t> petit, </a:t>
            </a:r>
            <a:r>
              <a:rPr lang="en-US" b="1" i="1" dirty="0" err="1" smtClean="0"/>
              <a:t>tu</a:t>
            </a:r>
            <a:r>
              <a:rPr lang="en-US" b="1" i="1" dirty="0" smtClean="0"/>
              <a:t> </a:t>
            </a:r>
            <a:r>
              <a:rPr lang="en-US" b="1" i="1" dirty="0" err="1" smtClean="0"/>
              <a:t>étais</a:t>
            </a:r>
            <a:r>
              <a:rPr lang="en-US" b="1" i="1" dirty="0" smtClean="0"/>
              <a:t> comment? 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7630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024" y="304801"/>
            <a:ext cx="8110728" cy="1066800"/>
          </a:xfrm>
        </p:spPr>
        <p:txBody>
          <a:bodyPr/>
          <a:lstStyle/>
          <a:p>
            <a:r>
              <a:rPr lang="en-US" sz="2400" smtClean="0"/>
              <a:t>Write only </a:t>
            </a:r>
            <a:r>
              <a:rPr lang="en-US" sz="2400" dirty="0" smtClean="0"/>
              <a:t>the missing verbs </a:t>
            </a:r>
            <a:endParaRPr lang="en-US" sz="28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588264" y="1542288"/>
            <a:ext cx="8555736" cy="1987295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/>
              <a:t>3. </a:t>
            </a:r>
            <a:r>
              <a:rPr lang="en-US" sz="2800" b="1" kern="0" dirty="0" err="1" smtClean="0"/>
              <a:t>Quand</a:t>
            </a:r>
            <a:r>
              <a:rPr lang="en-US" sz="2800" b="1" kern="0" dirty="0" smtClean="0"/>
              <a:t>  Clare__________(</a:t>
            </a:r>
            <a:r>
              <a:rPr lang="en-US" sz="2800" b="1" kern="0" dirty="0" err="1" smtClean="0"/>
              <a:t>avoir</a:t>
            </a:r>
            <a:r>
              <a:rPr lang="en-US" sz="2800" b="1" kern="0" dirty="0" smtClean="0"/>
              <a:t>) 5 </a:t>
            </a:r>
            <a:r>
              <a:rPr lang="en-US" sz="2800" b="1" kern="0" dirty="0" err="1" smtClean="0"/>
              <a:t>ans</a:t>
            </a:r>
            <a:r>
              <a:rPr lang="en-US" sz="2800" b="1" kern="0" dirty="0" smtClean="0"/>
              <a:t>, </a:t>
            </a:r>
            <a:r>
              <a:rPr lang="en-US" sz="2800" b="1" kern="0" dirty="0" err="1" smtClean="0"/>
              <a:t>elle</a:t>
            </a:r>
            <a:r>
              <a:rPr lang="en-US" sz="2800" b="1" kern="0" dirty="0" smtClean="0"/>
              <a:t> ________________ (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aventureuse</a:t>
            </a:r>
            <a:r>
              <a:rPr lang="en-US" sz="2800" b="1" kern="0" dirty="0" smtClean="0"/>
              <a:t>. </a:t>
            </a:r>
            <a:r>
              <a:rPr lang="en-US" sz="2800" b="1" kern="0" dirty="0" err="1" smtClean="0"/>
              <a:t>Parfois</a:t>
            </a:r>
            <a:r>
              <a:rPr lang="en-US" sz="2800" b="1" kern="0" dirty="0" smtClean="0"/>
              <a:t>  </a:t>
            </a:r>
            <a:r>
              <a:rPr lang="en-US" sz="2800" b="1" kern="0" dirty="0" err="1" smtClean="0"/>
              <a:t>elle</a:t>
            </a:r>
            <a:r>
              <a:rPr lang="en-US" sz="2800" b="1" kern="0" dirty="0" smtClean="0"/>
              <a:t> ____________________ (</a:t>
            </a:r>
            <a:r>
              <a:rPr lang="en-US" sz="2800" b="1" kern="0" dirty="0" err="1" smtClean="0"/>
              <a:t>grimper</a:t>
            </a:r>
            <a:r>
              <a:rPr lang="en-US" sz="2800" b="1" kern="0" dirty="0" smtClean="0"/>
              <a:t>) aux </a:t>
            </a:r>
            <a:r>
              <a:rPr lang="en-US" sz="2800" b="1" kern="0" dirty="0" err="1" smtClean="0"/>
              <a:t>arbres</a:t>
            </a:r>
            <a:r>
              <a:rPr lang="en-US" sz="2800" b="1" kern="0" dirty="0" smtClean="0"/>
              <a:t>.  </a:t>
            </a:r>
            <a:endParaRPr lang="en-US" sz="2800" b="1" kern="0" dirty="0" smtClean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588264" y="4218433"/>
            <a:ext cx="8555736" cy="221894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800" b="1" kern="0" dirty="0" smtClean="0"/>
              <a:t>3. </a:t>
            </a:r>
            <a:r>
              <a:rPr lang="en-US" sz="2800" b="1" kern="0" dirty="0" err="1" smtClean="0"/>
              <a:t>Quand</a:t>
            </a:r>
            <a:r>
              <a:rPr lang="en-US" sz="2800" b="1" kern="0" dirty="0" smtClean="0"/>
              <a:t>  Clare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avait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 smtClean="0"/>
              <a:t>5 </a:t>
            </a:r>
            <a:r>
              <a:rPr lang="en-US" sz="2800" b="1" kern="0" dirty="0" err="1"/>
              <a:t>ans</a:t>
            </a:r>
            <a:r>
              <a:rPr lang="en-US" sz="2800" b="1" kern="0" dirty="0"/>
              <a:t>, </a:t>
            </a:r>
            <a:r>
              <a:rPr lang="en-US" sz="2800" b="1" kern="0" dirty="0" err="1"/>
              <a:t>elle</a:t>
            </a:r>
            <a:r>
              <a:rPr lang="en-US" sz="2800" b="1" kern="0" dirty="0"/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était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 err="1" smtClean="0"/>
              <a:t>aventureuse</a:t>
            </a:r>
            <a:r>
              <a:rPr lang="en-US" sz="2800" b="1" kern="0" dirty="0"/>
              <a:t>. </a:t>
            </a:r>
            <a:r>
              <a:rPr lang="en-US" sz="2800" b="1" kern="0" dirty="0" err="1"/>
              <a:t>Parfois</a:t>
            </a:r>
            <a:r>
              <a:rPr lang="en-US" sz="2800" b="1" kern="0" dirty="0"/>
              <a:t>  </a:t>
            </a:r>
            <a:r>
              <a:rPr lang="en-US" sz="2800" b="1" kern="0" dirty="0" err="1"/>
              <a:t>elle</a:t>
            </a:r>
            <a:r>
              <a:rPr lang="en-US" sz="2800" b="1" kern="0" dirty="0"/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grimpait</a:t>
            </a:r>
            <a:r>
              <a:rPr lang="en-US" sz="2800" b="1" kern="0" dirty="0" smtClean="0"/>
              <a:t> aux </a:t>
            </a:r>
            <a:r>
              <a:rPr lang="en-US" sz="2800" b="1" kern="0" dirty="0" err="1" smtClean="0"/>
              <a:t>arbres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arbres</a:t>
            </a:r>
            <a:r>
              <a:rPr lang="en-US" sz="2800" b="1" kern="0" dirty="0" smtClean="0"/>
              <a:t> . </a:t>
            </a:r>
            <a:endParaRPr lang="en-US" sz="2800" b="1" kern="0" dirty="0"/>
          </a:p>
        </p:txBody>
      </p:sp>
    </p:spTree>
    <p:extLst>
      <p:ext uri="{BB962C8B-B14F-4D97-AF65-F5344CB8AC3E}">
        <p14:creationId xmlns:p14="http://schemas.microsoft.com/office/powerpoint/2010/main" val="134964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024" y="304801"/>
            <a:ext cx="8110728" cy="1066800"/>
          </a:xfrm>
        </p:spPr>
        <p:txBody>
          <a:bodyPr/>
          <a:lstStyle/>
          <a:p>
            <a:r>
              <a:rPr lang="en-US" sz="2400" smtClean="0"/>
              <a:t>Write only </a:t>
            </a:r>
            <a:r>
              <a:rPr lang="en-US" sz="2400" dirty="0" smtClean="0"/>
              <a:t>the missing verbs </a:t>
            </a:r>
            <a:endParaRPr lang="en-US" sz="28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588264" y="1542288"/>
            <a:ext cx="8555736" cy="2535936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/>
              <a:t>4</a:t>
            </a:r>
            <a:r>
              <a:rPr lang="en-US" sz="2800" b="1" kern="0" dirty="0" smtClean="0"/>
              <a:t>. </a:t>
            </a:r>
            <a:r>
              <a:rPr lang="en-US" sz="2800" b="1" kern="0" dirty="0" err="1" smtClean="0"/>
              <a:t>Quand</a:t>
            </a:r>
            <a:r>
              <a:rPr lang="en-US" sz="2800" b="1" kern="0" dirty="0" smtClean="0"/>
              <a:t>  </a:t>
            </a:r>
            <a:r>
              <a:rPr lang="en-US" sz="2800" b="1" kern="0" dirty="0" err="1" smtClean="0"/>
              <a:t>Zakia</a:t>
            </a:r>
            <a:r>
              <a:rPr lang="en-US" sz="2800" b="1" kern="0" dirty="0" smtClean="0"/>
              <a:t> et Lauren__________(</a:t>
            </a:r>
            <a:r>
              <a:rPr lang="en-US" sz="2800" b="1" kern="0" dirty="0" err="1" smtClean="0"/>
              <a:t>avoir</a:t>
            </a:r>
            <a:r>
              <a:rPr lang="en-US" sz="2800" b="1" kern="0" dirty="0" smtClean="0"/>
              <a:t>) 7 </a:t>
            </a:r>
            <a:r>
              <a:rPr lang="en-US" sz="2800" b="1" kern="0" dirty="0" err="1" smtClean="0"/>
              <a:t>ans</a:t>
            </a:r>
            <a:r>
              <a:rPr lang="en-US" sz="2800" b="1" kern="0" dirty="0" smtClean="0"/>
              <a:t>, </a:t>
            </a:r>
            <a:r>
              <a:rPr lang="en-US" sz="2800" b="1" kern="0" dirty="0" err="1" smtClean="0"/>
              <a:t>elle</a:t>
            </a:r>
            <a:r>
              <a:rPr lang="en-US" sz="2800" b="1" kern="0" dirty="0" smtClean="0"/>
              <a:t>   ________________ (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calmes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parce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qu’elles</a:t>
            </a:r>
            <a:r>
              <a:rPr lang="en-US" sz="2800" b="1" kern="0" dirty="0" smtClean="0"/>
              <a:t> ____________________ (</a:t>
            </a:r>
            <a:r>
              <a:rPr lang="en-US" sz="2800" b="1" kern="0" dirty="0" err="1" smtClean="0"/>
              <a:t>colorier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souvent</a:t>
            </a:r>
            <a:r>
              <a:rPr lang="en-US" sz="2800" b="1" kern="0" dirty="0" smtClean="0"/>
              <a:t> et de temps </a:t>
            </a:r>
            <a:r>
              <a:rPr lang="en-US" sz="2800" b="1" kern="0" dirty="0" err="1" smtClean="0"/>
              <a:t>en</a:t>
            </a:r>
            <a:r>
              <a:rPr lang="en-US" sz="2800" b="1" kern="0" dirty="0" smtClean="0"/>
              <a:t> temps </a:t>
            </a:r>
            <a:r>
              <a:rPr lang="en-US" sz="2800" b="1" kern="0" dirty="0" err="1" smtClean="0"/>
              <a:t>elles</a:t>
            </a:r>
            <a:r>
              <a:rPr lang="en-US" sz="2800" b="1" kern="0" dirty="0" smtClean="0"/>
              <a:t> _________ (lire) des </a:t>
            </a:r>
            <a:r>
              <a:rPr lang="en-US" sz="2800" b="1" kern="0" dirty="0" err="1" smtClean="0"/>
              <a:t>bandes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dessinées</a:t>
            </a:r>
            <a:r>
              <a:rPr lang="en-US" sz="2800" b="1" kern="0" dirty="0" smtClean="0"/>
              <a:t>. </a:t>
            </a:r>
            <a:endParaRPr lang="en-US" sz="2800" b="1" kern="0" dirty="0" smtClean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588264" y="4248911"/>
            <a:ext cx="8555736" cy="260908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800" b="1" kern="0" dirty="0"/>
              <a:t>4. </a:t>
            </a:r>
            <a:r>
              <a:rPr lang="en-US" sz="2800" b="1" kern="0" dirty="0" err="1"/>
              <a:t>Quand</a:t>
            </a:r>
            <a:r>
              <a:rPr lang="en-US" sz="2800" b="1" kern="0" dirty="0"/>
              <a:t>  </a:t>
            </a:r>
            <a:r>
              <a:rPr lang="en-US" sz="2800" b="1" kern="0" dirty="0" err="1"/>
              <a:t>Zakia</a:t>
            </a:r>
            <a:r>
              <a:rPr lang="en-US" sz="2800" b="1" kern="0" dirty="0"/>
              <a:t> et </a:t>
            </a:r>
            <a:r>
              <a:rPr lang="en-US" sz="2800" b="1" kern="0" dirty="0" smtClean="0"/>
              <a:t>Lauren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avaient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 smtClean="0"/>
              <a:t>7 </a:t>
            </a:r>
            <a:r>
              <a:rPr lang="en-US" sz="2800" b="1" kern="0" dirty="0" err="1"/>
              <a:t>ans</a:t>
            </a:r>
            <a:r>
              <a:rPr lang="en-US" sz="2800" b="1" kern="0" dirty="0"/>
              <a:t>, </a:t>
            </a:r>
            <a:r>
              <a:rPr lang="en-US" sz="2800" b="1" kern="0" dirty="0" err="1"/>
              <a:t>elle</a:t>
            </a:r>
            <a:r>
              <a:rPr lang="en-US" sz="2800" b="1" kern="0" dirty="0"/>
              <a:t>  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étaient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calmes</a:t>
            </a:r>
            <a:r>
              <a:rPr lang="en-US" sz="2800" b="1" kern="0" dirty="0" smtClean="0"/>
              <a:t> </a:t>
            </a:r>
            <a:r>
              <a:rPr lang="en-US" sz="2800" b="1" kern="0" dirty="0" err="1"/>
              <a:t>parce</a:t>
            </a:r>
            <a:r>
              <a:rPr lang="en-US" sz="2800" b="1" kern="0" dirty="0"/>
              <a:t> </a:t>
            </a:r>
            <a:r>
              <a:rPr lang="en-US" sz="2800" b="1" kern="0" dirty="0" err="1"/>
              <a:t>qu’elles</a:t>
            </a:r>
            <a:r>
              <a:rPr lang="en-US" sz="2800" b="1" kern="0" dirty="0"/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coloriaient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souvent</a:t>
            </a:r>
            <a:r>
              <a:rPr lang="en-US" sz="2800" b="1" kern="0" dirty="0" smtClean="0"/>
              <a:t> </a:t>
            </a:r>
            <a:r>
              <a:rPr lang="en-US" sz="2800" b="1" kern="0" dirty="0"/>
              <a:t>et de temps </a:t>
            </a:r>
            <a:r>
              <a:rPr lang="en-US" sz="2800" b="1" kern="0" dirty="0" err="1"/>
              <a:t>en</a:t>
            </a:r>
            <a:r>
              <a:rPr lang="en-US" sz="2800" b="1" kern="0" dirty="0"/>
              <a:t> temps </a:t>
            </a:r>
            <a:r>
              <a:rPr lang="en-US" sz="2800" b="1" kern="0" dirty="0" err="1"/>
              <a:t>elles</a:t>
            </a:r>
            <a:r>
              <a:rPr lang="en-US" sz="2800" b="1" kern="0" dirty="0"/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lisaient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 smtClean="0"/>
              <a:t>des </a:t>
            </a:r>
            <a:r>
              <a:rPr lang="en-US" sz="2800" b="1" kern="0" dirty="0" err="1"/>
              <a:t>bandes</a:t>
            </a:r>
            <a:r>
              <a:rPr lang="en-US" sz="2800" b="1" kern="0" dirty="0"/>
              <a:t> </a:t>
            </a:r>
            <a:r>
              <a:rPr lang="en-US" sz="2800" b="1" kern="0" dirty="0" err="1"/>
              <a:t>dessinées</a:t>
            </a:r>
            <a:r>
              <a:rPr lang="en-US" sz="2800" b="1" kern="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171266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024" y="304801"/>
            <a:ext cx="8110728" cy="1066800"/>
          </a:xfrm>
        </p:spPr>
        <p:txBody>
          <a:bodyPr/>
          <a:lstStyle/>
          <a:p>
            <a:r>
              <a:rPr lang="en-US" sz="2400" smtClean="0"/>
              <a:t>Write only </a:t>
            </a:r>
            <a:r>
              <a:rPr lang="en-US" sz="2400" dirty="0" smtClean="0"/>
              <a:t>the missing verbs </a:t>
            </a:r>
            <a:endParaRPr lang="en-US" sz="28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588264" y="1542288"/>
            <a:ext cx="8555736" cy="2535936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/>
              <a:t>5</a:t>
            </a:r>
            <a:r>
              <a:rPr lang="en-US" sz="2800" b="1" kern="0" dirty="0" smtClean="0"/>
              <a:t>. </a:t>
            </a:r>
            <a:r>
              <a:rPr lang="en-US" sz="2800" b="1" kern="0" dirty="0" err="1" smtClean="0"/>
              <a:t>Quand</a:t>
            </a:r>
            <a:r>
              <a:rPr lang="en-US" sz="2800" b="1" kern="0" dirty="0" smtClean="0"/>
              <a:t>  </a:t>
            </a:r>
            <a:r>
              <a:rPr lang="en-US" sz="2800" b="1" kern="0" dirty="0" err="1" smtClean="0"/>
              <a:t>Rafa</a:t>
            </a:r>
            <a:r>
              <a:rPr lang="en-US" sz="2800" b="1" kern="0" dirty="0" smtClean="0"/>
              <a:t>, Matt et  </a:t>
            </a:r>
            <a:r>
              <a:rPr lang="en-US" sz="2800" b="1" kern="0" dirty="0" err="1" smtClean="0"/>
              <a:t>moi</a:t>
            </a:r>
            <a:r>
              <a:rPr lang="en-US" sz="2800" b="1" kern="0" dirty="0" smtClean="0"/>
              <a:t> __________(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jeunes</a:t>
            </a:r>
            <a:r>
              <a:rPr lang="en-US" sz="2800" b="1" kern="0" dirty="0" smtClean="0"/>
              <a:t>, nous   ________________ (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espiègles</a:t>
            </a:r>
            <a:r>
              <a:rPr lang="en-US" sz="2800" b="1" kern="0" dirty="0" smtClean="0"/>
              <a:t>. </a:t>
            </a:r>
            <a:r>
              <a:rPr lang="en-US" sz="2800" b="1" kern="0" dirty="0" err="1" smtClean="0"/>
              <a:t>Parfois</a:t>
            </a:r>
            <a:r>
              <a:rPr lang="en-US" sz="2800" b="1" kern="0" dirty="0" smtClean="0"/>
              <a:t> nous  _________________ (</a:t>
            </a:r>
            <a:r>
              <a:rPr lang="en-US" sz="2800" b="1" kern="0" dirty="0" err="1" smtClean="0"/>
              <a:t>jouer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à</a:t>
            </a:r>
            <a:r>
              <a:rPr lang="en-US" sz="2800" b="1" kern="0" dirty="0" smtClean="0"/>
              <a:t> cache cache et de temps </a:t>
            </a:r>
            <a:r>
              <a:rPr lang="en-US" sz="2800" b="1" kern="0" dirty="0" err="1" smtClean="0"/>
              <a:t>en</a:t>
            </a:r>
            <a:r>
              <a:rPr lang="en-US" sz="2800" b="1" kern="0" dirty="0" smtClean="0"/>
              <a:t> temps, nous ________________ (faire) </a:t>
            </a:r>
            <a:r>
              <a:rPr lang="en-US" sz="2800" b="1" kern="0" dirty="0" err="1" smtClean="0"/>
              <a:t>semblant</a:t>
            </a:r>
            <a:r>
              <a:rPr lang="en-US" sz="2800" b="1" kern="0" dirty="0" smtClean="0"/>
              <a:t> d’être un super </a:t>
            </a:r>
            <a:r>
              <a:rPr lang="en-US" sz="2800" b="1" kern="0" dirty="0" err="1" smtClean="0"/>
              <a:t>héros</a:t>
            </a:r>
            <a:r>
              <a:rPr lang="en-US" sz="2800" b="1" kern="0" dirty="0" smtClean="0"/>
              <a:t>. </a:t>
            </a:r>
            <a:endParaRPr lang="en-US" sz="2800" b="1" kern="0" dirty="0" smtClean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588264" y="4248911"/>
            <a:ext cx="8555736" cy="244449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800" b="1" kern="0" dirty="0"/>
              <a:t>5. </a:t>
            </a:r>
            <a:r>
              <a:rPr lang="en-US" sz="2800" b="1" kern="0" dirty="0" err="1"/>
              <a:t>Quand</a:t>
            </a:r>
            <a:r>
              <a:rPr lang="en-US" sz="2800" b="1" kern="0" dirty="0"/>
              <a:t>  </a:t>
            </a:r>
            <a:r>
              <a:rPr lang="en-US" sz="2800" b="1" kern="0" dirty="0" err="1"/>
              <a:t>Rafa</a:t>
            </a:r>
            <a:r>
              <a:rPr lang="en-US" sz="2800" b="1" kern="0" dirty="0"/>
              <a:t>, Matt et  </a:t>
            </a:r>
            <a:r>
              <a:rPr lang="en-US" sz="2800" b="1" kern="0" dirty="0" err="1"/>
              <a:t>moi</a:t>
            </a:r>
            <a:r>
              <a:rPr lang="en-US" sz="2800" b="1" kern="0" dirty="0"/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étions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jeunes</a:t>
            </a:r>
            <a:r>
              <a:rPr lang="en-US" sz="2800" b="1" kern="0" dirty="0"/>
              <a:t>, nous  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étions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espiègles</a:t>
            </a:r>
            <a:r>
              <a:rPr lang="en-US" sz="2800" b="1" kern="0" dirty="0"/>
              <a:t>. </a:t>
            </a:r>
            <a:r>
              <a:rPr lang="en-US" sz="2800" b="1" kern="0" dirty="0" err="1"/>
              <a:t>Parfois</a:t>
            </a:r>
            <a:r>
              <a:rPr lang="en-US" sz="2800" b="1" kern="0" dirty="0"/>
              <a:t> </a:t>
            </a:r>
            <a:r>
              <a:rPr lang="en-US" sz="2800" b="1" kern="0" dirty="0" smtClean="0"/>
              <a:t>nous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jouions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à</a:t>
            </a:r>
            <a:r>
              <a:rPr lang="en-US" sz="2800" b="1" kern="0" dirty="0" smtClean="0"/>
              <a:t> </a:t>
            </a:r>
            <a:r>
              <a:rPr lang="en-US" sz="2800" b="1" kern="0" dirty="0"/>
              <a:t>cache cache et de temps </a:t>
            </a:r>
            <a:r>
              <a:rPr lang="en-US" sz="2800" b="1" kern="0" dirty="0" err="1"/>
              <a:t>en</a:t>
            </a:r>
            <a:r>
              <a:rPr lang="en-US" sz="2800" b="1" kern="0" dirty="0"/>
              <a:t> temps, nous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faisions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 err="1" smtClean="0"/>
              <a:t>semblant</a:t>
            </a:r>
            <a:r>
              <a:rPr lang="en-US" sz="2800" b="1" kern="0" dirty="0" smtClean="0"/>
              <a:t> </a:t>
            </a:r>
            <a:r>
              <a:rPr lang="en-US" sz="2800" b="1" kern="0" dirty="0"/>
              <a:t>d’être un super </a:t>
            </a:r>
            <a:r>
              <a:rPr lang="en-US" sz="2800" b="1" kern="0" dirty="0" err="1"/>
              <a:t>héros</a:t>
            </a:r>
            <a:r>
              <a:rPr lang="en-US" sz="2800" b="1" kern="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90753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024" y="304801"/>
            <a:ext cx="8110728" cy="1066800"/>
          </a:xfrm>
        </p:spPr>
        <p:txBody>
          <a:bodyPr/>
          <a:lstStyle/>
          <a:p>
            <a:r>
              <a:rPr lang="en-US" sz="2400" smtClean="0"/>
              <a:t>Write only </a:t>
            </a:r>
            <a:r>
              <a:rPr lang="en-US" sz="2400" dirty="0" smtClean="0"/>
              <a:t>the missing verbs </a:t>
            </a:r>
            <a:endParaRPr lang="en-US" sz="28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588264" y="1542288"/>
            <a:ext cx="8555736" cy="2151888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/>
              <a:t>6. </a:t>
            </a:r>
            <a:r>
              <a:rPr lang="en-US" sz="2800" b="1" kern="0" dirty="0" err="1" smtClean="0"/>
              <a:t>Quand</a:t>
            </a:r>
            <a:r>
              <a:rPr lang="en-US" sz="2800" b="1" kern="0" dirty="0" smtClean="0"/>
              <a:t> Robert, David et Jack _______ (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jeunes</a:t>
            </a:r>
            <a:r>
              <a:rPr lang="en-US" sz="2800" b="1" kern="0" dirty="0" smtClean="0"/>
              <a:t>, </a:t>
            </a:r>
            <a:r>
              <a:rPr lang="en-US" sz="2800" b="1" kern="0" dirty="0" err="1" smtClean="0"/>
              <a:t>ils</a:t>
            </a:r>
            <a:r>
              <a:rPr lang="en-US" sz="2800" b="1" kern="0" dirty="0" smtClean="0"/>
              <a:t>    ___________ </a:t>
            </a:r>
            <a:r>
              <a:rPr lang="en-US" sz="2800" b="1" i="1" kern="0" dirty="0" smtClean="0"/>
              <a:t>(ne pas 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capricieux</a:t>
            </a:r>
            <a:r>
              <a:rPr lang="en-US" sz="2800" b="1" kern="0" dirty="0" smtClean="0"/>
              <a:t>. </a:t>
            </a:r>
            <a:r>
              <a:rPr lang="en-US" sz="2800" b="1" kern="0" dirty="0" err="1"/>
              <a:t>I</a:t>
            </a:r>
            <a:r>
              <a:rPr lang="en-US" sz="2800" b="1" kern="0" dirty="0" err="1" smtClean="0"/>
              <a:t>ls</a:t>
            </a:r>
            <a:r>
              <a:rPr lang="en-US" sz="2800" b="1" kern="0" dirty="0" smtClean="0"/>
              <a:t>  ______ (</a:t>
            </a:r>
            <a:r>
              <a:rPr lang="en-US" sz="2800" b="1" i="1" kern="0" dirty="0" smtClean="0"/>
              <a:t>ne </a:t>
            </a:r>
            <a:r>
              <a:rPr lang="en-US" sz="2800" b="1" i="1" kern="0" dirty="0" err="1" smtClean="0"/>
              <a:t>jamais</a:t>
            </a:r>
            <a:r>
              <a:rPr lang="en-US" sz="2800" b="1" i="1" kern="0" dirty="0" smtClean="0"/>
              <a:t>  </a:t>
            </a:r>
            <a:r>
              <a:rPr lang="en-US" sz="2800" b="1" kern="0" dirty="0" smtClean="0"/>
              <a:t>se disputer) et </a:t>
            </a:r>
            <a:r>
              <a:rPr lang="en-US" sz="2800" b="1" kern="0" dirty="0" err="1" smtClean="0"/>
              <a:t>rarement</a:t>
            </a:r>
            <a:r>
              <a:rPr lang="en-US" sz="2800" b="1" kern="0" dirty="0" smtClean="0"/>
              <a:t>  ______________ (</a:t>
            </a:r>
            <a:r>
              <a:rPr lang="en-US" sz="2800" b="1" kern="0" dirty="0" err="1" smtClean="0"/>
              <a:t>ennuyer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leurs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amis</a:t>
            </a:r>
            <a:r>
              <a:rPr lang="en-US" sz="2800" b="1" kern="0" dirty="0" smtClean="0"/>
              <a:t> . </a:t>
            </a:r>
            <a:endParaRPr lang="en-US" sz="2800" b="1" kern="0" dirty="0" smtClean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588264" y="4248911"/>
            <a:ext cx="8555736" cy="227990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800" b="1" kern="0" dirty="0"/>
              <a:t>6. </a:t>
            </a:r>
            <a:r>
              <a:rPr lang="en-US" sz="2800" b="1" kern="0" dirty="0" err="1"/>
              <a:t>Quand</a:t>
            </a:r>
            <a:r>
              <a:rPr lang="en-US" sz="2800" b="1" kern="0" dirty="0"/>
              <a:t>, Robert, David et Jack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étaient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jeunes</a:t>
            </a:r>
            <a:r>
              <a:rPr lang="en-US" sz="2800" b="1" kern="0" dirty="0"/>
              <a:t>, </a:t>
            </a:r>
            <a:r>
              <a:rPr lang="en-US" sz="2800" b="1" kern="0" dirty="0" err="1"/>
              <a:t>ils</a:t>
            </a:r>
            <a:r>
              <a:rPr lang="en-US" sz="2800" b="1" kern="0" dirty="0"/>
              <a:t> </a:t>
            </a:r>
            <a:r>
              <a:rPr lang="en-US" sz="2800" b="1" kern="0" dirty="0" err="1" smtClean="0"/>
              <a:t>n’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étaient</a:t>
            </a:r>
            <a:r>
              <a:rPr lang="en-US" sz="2800" b="1" kern="0" dirty="0" smtClean="0"/>
              <a:t> pas </a:t>
            </a:r>
            <a:r>
              <a:rPr lang="en-US" sz="2800" b="1" kern="0" dirty="0" err="1" smtClean="0"/>
              <a:t>capricieux</a:t>
            </a:r>
            <a:r>
              <a:rPr lang="en-US" sz="2800" b="1" kern="0" dirty="0"/>
              <a:t>. </a:t>
            </a:r>
            <a:r>
              <a:rPr lang="en-US" sz="2800" b="1" kern="0" dirty="0" err="1"/>
              <a:t>I</a:t>
            </a:r>
            <a:r>
              <a:rPr lang="en-US" sz="2800" b="1" kern="0" dirty="0" err="1" smtClean="0"/>
              <a:t>ls</a:t>
            </a:r>
            <a:r>
              <a:rPr lang="en-US" sz="2800" b="1" kern="0" dirty="0" smtClean="0"/>
              <a:t>  ne </a:t>
            </a:r>
            <a:r>
              <a:rPr lang="en-US" sz="2800" b="1" kern="0" dirty="0" smtClean="0">
                <a:solidFill>
                  <a:srgbClr val="C00000"/>
                </a:solidFill>
              </a:rPr>
              <a:t>se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disputaient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jamais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 smtClean="0"/>
              <a:t>et </a:t>
            </a:r>
            <a:r>
              <a:rPr lang="en-US" sz="2800" b="1" kern="0" dirty="0" err="1" smtClean="0"/>
              <a:t>rarement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ils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ennuyaient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leurs</a:t>
            </a:r>
            <a:r>
              <a:rPr lang="en-US" sz="2800" b="1" kern="0" dirty="0" smtClean="0"/>
              <a:t> </a:t>
            </a:r>
            <a:r>
              <a:rPr lang="en-US" sz="2800" b="1" kern="0" dirty="0" err="1"/>
              <a:t>amis</a:t>
            </a:r>
            <a:r>
              <a:rPr lang="en-US" sz="2800" b="1" kern="0" dirty="0"/>
              <a:t> . </a:t>
            </a:r>
          </a:p>
        </p:txBody>
      </p:sp>
    </p:spTree>
    <p:extLst>
      <p:ext uri="{BB962C8B-B14F-4D97-AF65-F5344CB8AC3E}">
        <p14:creationId xmlns:p14="http://schemas.microsoft.com/office/powerpoint/2010/main" val="1541146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024" y="304801"/>
            <a:ext cx="8110728" cy="1066800"/>
          </a:xfrm>
        </p:spPr>
        <p:txBody>
          <a:bodyPr/>
          <a:lstStyle/>
          <a:p>
            <a:r>
              <a:rPr lang="en-US" sz="2400" smtClean="0"/>
              <a:t>Write only </a:t>
            </a:r>
            <a:r>
              <a:rPr lang="en-US" sz="2400" dirty="0" smtClean="0"/>
              <a:t>the missing verbs </a:t>
            </a:r>
            <a:endParaRPr lang="en-US" sz="28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588264" y="1542288"/>
            <a:ext cx="8555736" cy="2151888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/>
              <a:t>7</a:t>
            </a:r>
            <a:r>
              <a:rPr lang="en-US" sz="2800" b="1" kern="0" dirty="0" smtClean="0"/>
              <a:t>. </a:t>
            </a:r>
            <a:r>
              <a:rPr lang="en-US" sz="2800" b="1" kern="0" dirty="0" err="1" smtClean="0"/>
              <a:t>Quand</a:t>
            </a:r>
            <a:r>
              <a:rPr lang="en-US" sz="2800" b="1" kern="0" dirty="0"/>
              <a:t> </a:t>
            </a:r>
            <a:r>
              <a:rPr lang="en-US" sz="2800" b="1" kern="0" dirty="0" smtClean="0"/>
              <a:t> Rachel  __________(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) petite, </a:t>
            </a:r>
            <a:r>
              <a:rPr lang="en-US" sz="2800" b="1" kern="0" dirty="0" err="1" smtClean="0"/>
              <a:t>elle</a:t>
            </a:r>
            <a:r>
              <a:rPr lang="en-US" sz="2800" b="1" kern="0" dirty="0" smtClean="0"/>
              <a:t>     ________________ (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généreuse</a:t>
            </a:r>
            <a:r>
              <a:rPr lang="en-US" sz="2800" b="1" kern="0" dirty="0" smtClean="0"/>
              <a:t> . </a:t>
            </a:r>
            <a:r>
              <a:rPr lang="en-US" sz="2800" b="1" kern="0" dirty="0" err="1" smtClean="0"/>
              <a:t>Souvent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elle</a:t>
            </a:r>
            <a:r>
              <a:rPr lang="en-US" sz="2800" b="1" kern="0" dirty="0" smtClean="0"/>
              <a:t> _________________ (</a:t>
            </a:r>
            <a:r>
              <a:rPr lang="en-US" sz="2800" b="1" kern="0" dirty="0" err="1" smtClean="0"/>
              <a:t>parta</a:t>
            </a:r>
            <a:r>
              <a:rPr lang="en-US" sz="2800" b="1" u="sng" kern="0" dirty="0" err="1" smtClean="0"/>
              <a:t>ger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ses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jouets</a:t>
            </a:r>
            <a:r>
              <a:rPr lang="en-US" sz="2800" b="1" kern="0" dirty="0" smtClean="0"/>
              <a:t>. </a:t>
            </a:r>
            <a:endParaRPr lang="en-US" sz="2800" b="1" kern="0" dirty="0" smtClean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588264" y="4248911"/>
            <a:ext cx="8555736" cy="21884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800" b="1" kern="0" dirty="0"/>
              <a:t>7. </a:t>
            </a:r>
            <a:r>
              <a:rPr lang="en-US" sz="2800" b="1" kern="0" dirty="0" err="1"/>
              <a:t>Quand</a:t>
            </a:r>
            <a:r>
              <a:rPr lang="en-US" sz="2800" b="1" kern="0" dirty="0"/>
              <a:t>  Rachel 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était</a:t>
            </a:r>
            <a:r>
              <a:rPr lang="en-US" sz="2800" b="1" kern="0" dirty="0" smtClean="0"/>
              <a:t> petite</a:t>
            </a:r>
            <a:r>
              <a:rPr lang="en-US" sz="2800" b="1" kern="0" dirty="0"/>
              <a:t>, </a:t>
            </a:r>
            <a:r>
              <a:rPr lang="en-US" sz="2800" b="1" kern="0" dirty="0" err="1"/>
              <a:t>elle</a:t>
            </a:r>
            <a:r>
              <a:rPr lang="en-US" sz="2800" b="1" kern="0" dirty="0"/>
              <a:t> 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était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généreuse</a:t>
            </a:r>
            <a:r>
              <a:rPr lang="en-US" sz="2800" b="1" kern="0" dirty="0" smtClean="0"/>
              <a:t> </a:t>
            </a:r>
            <a:r>
              <a:rPr lang="en-US" sz="2800" b="1" kern="0" dirty="0"/>
              <a:t>. </a:t>
            </a:r>
            <a:r>
              <a:rPr lang="en-US" sz="2800" b="1" kern="0" dirty="0" err="1"/>
              <a:t>Souvent</a:t>
            </a:r>
            <a:r>
              <a:rPr lang="en-US" sz="2800" b="1" kern="0" dirty="0"/>
              <a:t> </a:t>
            </a:r>
            <a:r>
              <a:rPr lang="en-US" sz="2800" b="1" kern="0" dirty="0" err="1"/>
              <a:t>elle</a:t>
            </a:r>
            <a:r>
              <a:rPr lang="en-US" sz="2800" b="1" kern="0" dirty="0"/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parta</a:t>
            </a:r>
            <a:r>
              <a:rPr lang="en-US" sz="2800" b="1" u="sng" kern="0" dirty="0" err="1" smtClean="0">
                <a:solidFill>
                  <a:srgbClr val="C00000"/>
                </a:solidFill>
              </a:rPr>
              <a:t>geait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 err="1" smtClean="0"/>
              <a:t>ses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jouets</a:t>
            </a:r>
            <a:r>
              <a:rPr lang="en-US" sz="2800" b="1" kern="0" dirty="0" smtClean="0"/>
              <a:t>. </a:t>
            </a:r>
            <a:endParaRPr lang="en-US" sz="2800" b="1" kern="0" dirty="0"/>
          </a:p>
        </p:txBody>
      </p:sp>
    </p:spTree>
    <p:extLst>
      <p:ext uri="{BB962C8B-B14F-4D97-AF65-F5344CB8AC3E}">
        <p14:creationId xmlns:p14="http://schemas.microsoft.com/office/powerpoint/2010/main" val="193910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024" y="304801"/>
            <a:ext cx="8110728" cy="1066800"/>
          </a:xfrm>
        </p:spPr>
        <p:txBody>
          <a:bodyPr/>
          <a:lstStyle/>
          <a:p>
            <a:r>
              <a:rPr lang="en-US" sz="2400" smtClean="0"/>
              <a:t>Write only </a:t>
            </a:r>
            <a:r>
              <a:rPr lang="en-US" sz="2400" dirty="0" smtClean="0"/>
              <a:t>the missing verbs </a:t>
            </a:r>
            <a:endParaRPr lang="en-US" sz="28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588264" y="1371601"/>
            <a:ext cx="8555736" cy="2596895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/>
              <a:t>8. </a:t>
            </a:r>
            <a:r>
              <a:rPr lang="en-US" sz="2800" b="1" kern="0" dirty="0" err="1" smtClean="0"/>
              <a:t>Quand</a:t>
            </a:r>
            <a:r>
              <a:rPr lang="en-US" sz="2800" b="1" kern="0" dirty="0"/>
              <a:t> </a:t>
            </a:r>
            <a:r>
              <a:rPr lang="en-US" sz="2800" b="1" kern="0" dirty="0" smtClean="0"/>
              <a:t> Lauren et Becca et </a:t>
            </a:r>
            <a:r>
              <a:rPr lang="en-US" sz="2800" b="1" kern="0" dirty="0" err="1" smtClean="0"/>
              <a:t>toi</a:t>
            </a:r>
            <a:r>
              <a:rPr lang="en-US" sz="2800" b="1" kern="0" dirty="0" smtClean="0"/>
              <a:t>   _______(</a:t>
            </a:r>
            <a:r>
              <a:rPr lang="en-US" sz="2800" b="1" kern="0" dirty="0" err="1" smtClean="0"/>
              <a:t>avoir</a:t>
            </a:r>
            <a:r>
              <a:rPr lang="en-US" sz="2800" b="1" kern="0" dirty="0" smtClean="0"/>
              <a:t> ) 4 </a:t>
            </a:r>
            <a:r>
              <a:rPr lang="en-US" sz="2800" b="1" kern="0" dirty="0" err="1" smtClean="0"/>
              <a:t>ans</a:t>
            </a:r>
            <a:r>
              <a:rPr lang="en-US" sz="2800" b="1" kern="0" dirty="0" smtClean="0"/>
              <a:t>, </a:t>
            </a:r>
            <a:r>
              <a:rPr lang="en-US" sz="2800" b="1" kern="0" dirty="0" err="1" smtClean="0"/>
              <a:t>vous</a:t>
            </a:r>
            <a:r>
              <a:rPr lang="en-US" sz="2800" b="1" kern="0" dirty="0" smtClean="0"/>
              <a:t>    ________________ (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bavardes</a:t>
            </a:r>
            <a:r>
              <a:rPr lang="en-US" sz="2800" b="1" kern="0" dirty="0" smtClean="0"/>
              <a:t> . </a:t>
            </a:r>
            <a:r>
              <a:rPr lang="en-US" sz="2800" b="1" kern="0" dirty="0" err="1"/>
              <a:t>V</a:t>
            </a:r>
            <a:r>
              <a:rPr lang="en-US" sz="2800" b="1" kern="0" dirty="0" err="1" smtClean="0"/>
              <a:t>ous</a:t>
            </a:r>
            <a:r>
              <a:rPr lang="en-US" sz="2800" b="1" kern="0" dirty="0" smtClean="0"/>
              <a:t>________________ (</a:t>
            </a:r>
            <a:r>
              <a:rPr lang="en-US" sz="2800" b="1" kern="0" dirty="0" err="1" smtClean="0"/>
              <a:t>parler</a:t>
            </a:r>
            <a:r>
              <a:rPr lang="en-US" sz="2800" b="1" kern="0" dirty="0" smtClean="0"/>
              <a:t>) tout le temp.  </a:t>
            </a:r>
            <a:r>
              <a:rPr lang="en-US" sz="2800" b="1" kern="0" dirty="0" err="1"/>
              <a:t>M</a:t>
            </a:r>
            <a:r>
              <a:rPr lang="en-US" sz="2800" b="1" kern="0" dirty="0" err="1" smtClean="0"/>
              <a:t>ais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quand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vous</a:t>
            </a:r>
            <a:r>
              <a:rPr lang="en-US" sz="2800" b="1" kern="0" dirty="0" smtClean="0"/>
              <a:t> _____________ (</a:t>
            </a:r>
            <a:r>
              <a:rPr lang="en-US" sz="2800" b="1" kern="0" dirty="0" err="1" smtClean="0"/>
              <a:t>color</a:t>
            </a:r>
            <a:r>
              <a:rPr lang="en-US" sz="2800" b="1" u="sng" kern="0" dirty="0" err="1" smtClean="0"/>
              <a:t>i</a:t>
            </a:r>
            <a:r>
              <a:rPr lang="en-US" sz="2800" b="1" kern="0" dirty="0" err="1" smtClean="0"/>
              <a:t>er</a:t>
            </a:r>
            <a:r>
              <a:rPr lang="en-US" sz="2800" b="1" kern="0" dirty="0" smtClean="0"/>
              <a:t>), </a:t>
            </a:r>
            <a:r>
              <a:rPr lang="en-US" sz="2800" b="1" kern="0" dirty="0" err="1" smtClean="0"/>
              <a:t>vous</a:t>
            </a:r>
            <a:r>
              <a:rPr lang="en-US" sz="2800" b="1" kern="0" dirty="0" smtClean="0"/>
              <a:t> ________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calmes</a:t>
            </a:r>
            <a:endParaRPr lang="en-US" sz="2800" b="1" kern="0" dirty="0" smtClean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588264" y="4248911"/>
            <a:ext cx="8555736" cy="21884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800" b="1" kern="0" dirty="0"/>
              <a:t>8. </a:t>
            </a:r>
            <a:r>
              <a:rPr lang="en-US" sz="2800" b="1" kern="0" dirty="0" err="1"/>
              <a:t>Quand</a:t>
            </a:r>
            <a:r>
              <a:rPr lang="en-US" sz="2800" b="1" kern="0" dirty="0"/>
              <a:t>  Lauren et Becca et </a:t>
            </a:r>
            <a:r>
              <a:rPr lang="en-US" sz="2800" b="1" kern="0" dirty="0" err="1"/>
              <a:t>toi</a:t>
            </a:r>
            <a:r>
              <a:rPr lang="en-US" sz="2800" b="1" kern="0" dirty="0"/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aviez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 smtClean="0"/>
              <a:t>4 </a:t>
            </a:r>
            <a:r>
              <a:rPr lang="en-US" sz="2800" b="1" kern="0" dirty="0" err="1"/>
              <a:t>ans</a:t>
            </a:r>
            <a:r>
              <a:rPr lang="en-US" sz="2800" b="1" kern="0" dirty="0"/>
              <a:t>, </a:t>
            </a:r>
            <a:r>
              <a:rPr lang="en-US" sz="2800" b="1" kern="0" dirty="0" err="1"/>
              <a:t>vous</a:t>
            </a:r>
            <a:r>
              <a:rPr lang="en-US" sz="2800" b="1" kern="0" dirty="0"/>
              <a:t> 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étiez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bavardes</a:t>
            </a:r>
            <a:r>
              <a:rPr lang="en-US" sz="2800" b="1" kern="0" dirty="0" smtClean="0"/>
              <a:t> </a:t>
            </a:r>
            <a:r>
              <a:rPr lang="en-US" sz="2800" b="1" kern="0" dirty="0"/>
              <a:t>. </a:t>
            </a:r>
            <a:r>
              <a:rPr lang="en-US" sz="2800" b="1" kern="0" dirty="0" err="1" smtClean="0"/>
              <a:t>Vous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parliez</a:t>
            </a:r>
            <a:r>
              <a:rPr lang="en-US" sz="2800" b="1" kern="0" dirty="0" smtClean="0"/>
              <a:t>  tout </a:t>
            </a:r>
            <a:r>
              <a:rPr lang="en-US" sz="2800" b="1" kern="0" dirty="0"/>
              <a:t>le temp.  </a:t>
            </a:r>
            <a:r>
              <a:rPr lang="en-US" sz="2800" b="1" kern="0" dirty="0" err="1"/>
              <a:t>Mais</a:t>
            </a:r>
            <a:r>
              <a:rPr lang="en-US" sz="2800" b="1" kern="0" dirty="0"/>
              <a:t> </a:t>
            </a:r>
            <a:r>
              <a:rPr lang="en-US" sz="2800" b="1" kern="0" dirty="0" err="1"/>
              <a:t>quand</a:t>
            </a:r>
            <a:r>
              <a:rPr lang="en-US" sz="2800" b="1" kern="0" dirty="0"/>
              <a:t> </a:t>
            </a:r>
            <a:r>
              <a:rPr lang="en-US" sz="2800" b="1" kern="0" dirty="0" err="1"/>
              <a:t>vous</a:t>
            </a:r>
            <a:r>
              <a:rPr lang="en-US" sz="2800" b="1" kern="0" dirty="0"/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color</a:t>
            </a:r>
            <a:r>
              <a:rPr lang="en-US" sz="2800" b="1" u="sng" kern="0" dirty="0" err="1" smtClean="0">
                <a:solidFill>
                  <a:srgbClr val="C00000"/>
                </a:solidFill>
              </a:rPr>
              <a:t>ii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ez</a:t>
            </a:r>
            <a:r>
              <a:rPr lang="en-US" sz="2800" b="1" kern="0" dirty="0" smtClean="0">
                <a:solidFill>
                  <a:srgbClr val="C00000"/>
                </a:solidFill>
              </a:rPr>
              <a:t>,  </a:t>
            </a:r>
            <a:r>
              <a:rPr lang="en-US" sz="2800" b="1" kern="0" dirty="0" err="1" smtClean="0"/>
              <a:t>vous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étiez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calmes</a:t>
            </a:r>
            <a:r>
              <a:rPr lang="en-US" sz="2800" b="1" kern="0" dirty="0" smtClean="0"/>
              <a:t>.</a:t>
            </a:r>
            <a:endParaRPr lang="en-US" sz="2800" b="1" kern="0" dirty="0"/>
          </a:p>
        </p:txBody>
      </p:sp>
    </p:spTree>
    <p:extLst>
      <p:ext uri="{BB962C8B-B14F-4D97-AF65-F5344CB8AC3E}">
        <p14:creationId xmlns:p14="http://schemas.microsoft.com/office/powerpoint/2010/main" val="100770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024" y="304801"/>
            <a:ext cx="8110728" cy="1066800"/>
          </a:xfrm>
        </p:spPr>
        <p:txBody>
          <a:bodyPr/>
          <a:lstStyle/>
          <a:p>
            <a:r>
              <a:rPr lang="en-US" sz="2400" smtClean="0"/>
              <a:t>Write only </a:t>
            </a:r>
            <a:r>
              <a:rPr lang="en-US" sz="2400" dirty="0" smtClean="0"/>
              <a:t>the missing verbs </a:t>
            </a:r>
            <a:endParaRPr lang="en-US" sz="28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329184" y="1371601"/>
            <a:ext cx="8814816" cy="2596895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/>
              <a:t>9. </a:t>
            </a:r>
            <a:r>
              <a:rPr lang="en-US" sz="2800" b="1" kern="0" dirty="0" err="1" smtClean="0"/>
              <a:t>Quand</a:t>
            </a:r>
            <a:r>
              <a:rPr lang="en-US" sz="2800" b="1" kern="0" dirty="0"/>
              <a:t> </a:t>
            </a:r>
            <a:r>
              <a:rPr lang="en-US" sz="2800" b="1" kern="0" dirty="0" smtClean="0"/>
              <a:t> Anna, Sami et Riley __________(</a:t>
            </a:r>
            <a:r>
              <a:rPr lang="en-US" sz="2800" b="1" kern="0" dirty="0" err="1" smtClean="0"/>
              <a:t>avoir</a:t>
            </a:r>
            <a:r>
              <a:rPr lang="en-US" sz="2800" b="1" kern="0" dirty="0" smtClean="0"/>
              <a:t> ) 6 </a:t>
            </a:r>
            <a:r>
              <a:rPr lang="en-US" sz="2800" b="1" kern="0" dirty="0" err="1" smtClean="0"/>
              <a:t>ans</a:t>
            </a:r>
            <a:r>
              <a:rPr lang="en-US" sz="2800" b="1" kern="0" dirty="0" smtClean="0"/>
              <a:t>, </a:t>
            </a:r>
            <a:r>
              <a:rPr lang="en-US" sz="2800" b="1" kern="0" dirty="0" err="1" smtClean="0"/>
              <a:t>vous</a:t>
            </a:r>
            <a:r>
              <a:rPr lang="en-US" sz="2800" b="1" kern="0" dirty="0" smtClean="0"/>
              <a:t>    ________________ (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gentilles</a:t>
            </a:r>
            <a:r>
              <a:rPr lang="en-US" sz="2800" b="1" kern="0" dirty="0" smtClean="0"/>
              <a:t> . </a:t>
            </a:r>
            <a:r>
              <a:rPr lang="en-US" sz="2800" b="1" kern="0" dirty="0" err="1" smtClean="0"/>
              <a:t>Souvent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elles</a:t>
            </a:r>
            <a:r>
              <a:rPr lang="en-US" sz="2800" b="1" kern="0" dirty="0" smtClean="0"/>
              <a:t>_______________ (</a:t>
            </a:r>
            <a:r>
              <a:rPr lang="en-US" sz="2800" b="1" kern="0" dirty="0" err="1" smtClean="0"/>
              <a:t>sauter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à</a:t>
            </a:r>
            <a:r>
              <a:rPr lang="en-US" sz="2800" b="1" kern="0" dirty="0" smtClean="0"/>
              <a:t> la </a:t>
            </a:r>
            <a:r>
              <a:rPr lang="en-US" sz="2800" b="1" kern="0" dirty="0" err="1" smtClean="0"/>
              <a:t>corde</a:t>
            </a:r>
            <a:r>
              <a:rPr lang="en-US" sz="2800" b="1" kern="0" dirty="0" smtClean="0"/>
              <a:t> et ____________________ (faire) </a:t>
            </a:r>
            <a:r>
              <a:rPr lang="en-US" sz="2800" b="1" kern="0" dirty="0" err="1" smtClean="0"/>
              <a:t>semblant</a:t>
            </a:r>
            <a:r>
              <a:rPr lang="en-US" sz="2800" b="1" kern="0" dirty="0" smtClean="0"/>
              <a:t> d’être des princesses.  </a:t>
            </a:r>
            <a:endParaRPr lang="en-US" sz="2800" b="1" kern="0" dirty="0" smtClean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603504" y="4248911"/>
            <a:ext cx="8540496" cy="21884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lv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800" b="1" kern="0" dirty="0"/>
              <a:t>9. </a:t>
            </a:r>
            <a:r>
              <a:rPr lang="en-US" sz="2800" b="1" kern="0" dirty="0" err="1"/>
              <a:t>Quand</a:t>
            </a:r>
            <a:r>
              <a:rPr lang="en-US" sz="2800" b="1" kern="0" dirty="0"/>
              <a:t>  Anna, Sami et Riley</a:t>
            </a:r>
            <a:r>
              <a:rPr lang="en-US" sz="2800" b="1" kern="0" dirty="0">
                <a:solidFill>
                  <a:srgbClr val="C00000"/>
                </a:solidFill>
              </a:rPr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avaient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/>
              <a:t>6 </a:t>
            </a:r>
            <a:r>
              <a:rPr lang="en-US" sz="2800" b="1" kern="0" dirty="0" err="1"/>
              <a:t>ans</a:t>
            </a:r>
            <a:r>
              <a:rPr lang="en-US" sz="2800" b="1" kern="0" dirty="0"/>
              <a:t>, </a:t>
            </a:r>
            <a:r>
              <a:rPr lang="en-US" sz="2800" b="1" kern="0" dirty="0" err="1"/>
              <a:t>vous</a:t>
            </a:r>
            <a:r>
              <a:rPr lang="en-US" sz="2800" b="1" kern="0" dirty="0">
                <a:solidFill>
                  <a:srgbClr val="C00000"/>
                </a:solidFill>
              </a:rPr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étaient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 err="1" smtClean="0"/>
              <a:t>gentilles</a:t>
            </a:r>
            <a:r>
              <a:rPr lang="en-US" sz="2800" b="1" kern="0" dirty="0" smtClean="0"/>
              <a:t> </a:t>
            </a:r>
            <a:r>
              <a:rPr lang="en-US" sz="2800" b="1" kern="0" dirty="0"/>
              <a:t>. </a:t>
            </a:r>
            <a:r>
              <a:rPr lang="en-US" sz="2800" b="1" kern="0" dirty="0" err="1"/>
              <a:t>Souvent</a:t>
            </a:r>
            <a:r>
              <a:rPr lang="en-US" sz="2800" b="1" kern="0" dirty="0"/>
              <a:t> </a:t>
            </a:r>
            <a:r>
              <a:rPr lang="en-US" sz="2800" b="1" kern="0" dirty="0" err="1" smtClean="0"/>
              <a:t>elles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sautaient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à</a:t>
            </a:r>
            <a:r>
              <a:rPr lang="en-US" sz="2800" b="1" kern="0" dirty="0" smtClean="0"/>
              <a:t> </a:t>
            </a:r>
            <a:r>
              <a:rPr lang="en-US" sz="2800" b="1" kern="0" dirty="0"/>
              <a:t>la </a:t>
            </a:r>
            <a:r>
              <a:rPr lang="en-US" sz="2800" b="1" kern="0" dirty="0" err="1"/>
              <a:t>corde</a:t>
            </a:r>
            <a:r>
              <a:rPr lang="en-US" sz="2800" b="1" kern="0" dirty="0"/>
              <a:t> et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faisaient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semblant</a:t>
            </a:r>
            <a:r>
              <a:rPr lang="en-US" sz="2800" b="1" kern="0" dirty="0" smtClean="0"/>
              <a:t> </a:t>
            </a:r>
            <a:r>
              <a:rPr lang="en-US" sz="2800" b="1" kern="0" dirty="0"/>
              <a:t>d’être des princesses.  </a:t>
            </a:r>
          </a:p>
        </p:txBody>
      </p:sp>
    </p:spTree>
    <p:extLst>
      <p:ext uri="{BB962C8B-B14F-4D97-AF65-F5344CB8AC3E}">
        <p14:creationId xmlns:p14="http://schemas.microsoft.com/office/powerpoint/2010/main" val="985537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024" y="304801"/>
            <a:ext cx="8110728" cy="1066800"/>
          </a:xfrm>
        </p:spPr>
        <p:txBody>
          <a:bodyPr/>
          <a:lstStyle/>
          <a:p>
            <a:r>
              <a:rPr lang="en-US" sz="2400" smtClean="0"/>
              <a:t>Write only </a:t>
            </a:r>
            <a:r>
              <a:rPr lang="en-US" sz="2400" dirty="0" smtClean="0"/>
              <a:t>the missing verbs </a:t>
            </a:r>
            <a:endParaRPr lang="en-US" sz="28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329184" y="1371601"/>
            <a:ext cx="8814816" cy="2596895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/>
              <a:t>10. </a:t>
            </a:r>
            <a:r>
              <a:rPr lang="en-US" sz="2800" b="1" kern="0" dirty="0" err="1" smtClean="0"/>
              <a:t>Quand</a:t>
            </a:r>
            <a:r>
              <a:rPr lang="en-US" sz="2800" b="1" kern="0" dirty="0"/>
              <a:t> </a:t>
            </a:r>
            <a:r>
              <a:rPr lang="en-US" sz="2800" b="1" kern="0" dirty="0" smtClean="0"/>
              <a:t>Jacob __________(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) petit, </a:t>
            </a:r>
            <a:r>
              <a:rPr lang="en-US" sz="2800" b="1" kern="0" dirty="0" err="1" smtClean="0"/>
              <a:t>il</a:t>
            </a:r>
            <a:r>
              <a:rPr lang="en-US" sz="2800" b="1" kern="0" dirty="0" smtClean="0"/>
              <a:t>    ________________ (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obéissant</a:t>
            </a:r>
            <a:r>
              <a:rPr lang="en-US" sz="2800" b="1" kern="0" dirty="0" smtClean="0"/>
              <a:t>. </a:t>
            </a:r>
            <a:r>
              <a:rPr lang="en-US" sz="2800" b="1" kern="0" dirty="0" err="1" smtClean="0"/>
              <a:t>Toujours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il</a:t>
            </a:r>
            <a:r>
              <a:rPr lang="en-US" sz="2800" b="1" kern="0" dirty="0" smtClean="0"/>
              <a:t> ________________ (lire) des livres et ________________ (</a:t>
            </a:r>
            <a:r>
              <a:rPr lang="en-US" sz="2800" b="1" kern="0" dirty="0" err="1" smtClean="0"/>
              <a:t>colorier</a:t>
            </a:r>
            <a:r>
              <a:rPr lang="en-US" sz="2800" b="1" kern="0" dirty="0" smtClean="0"/>
              <a:t>) avec </a:t>
            </a:r>
            <a:r>
              <a:rPr lang="en-US" sz="2800" b="1" kern="0" dirty="0" err="1" smtClean="0"/>
              <a:t>ses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amis</a:t>
            </a:r>
            <a:r>
              <a:rPr lang="en-US" sz="2800" b="1" kern="0" dirty="0" smtClean="0"/>
              <a:t>. </a:t>
            </a:r>
            <a:endParaRPr lang="en-US" sz="2800" b="1" kern="0" dirty="0" smtClean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603504" y="4248911"/>
            <a:ext cx="8540496" cy="218846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800" b="1" kern="0" dirty="0"/>
              <a:t>10. </a:t>
            </a:r>
            <a:r>
              <a:rPr lang="en-US" sz="2800" b="1" kern="0" dirty="0" err="1"/>
              <a:t>Quand</a:t>
            </a:r>
            <a:r>
              <a:rPr lang="en-US" sz="2800" b="1" kern="0" dirty="0"/>
              <a:t> Jacob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était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 smtClean="0"/>
              <a:t>petit</a:t>
            </a:r>
            <a:r>
              <a:rPr lang="en-US" sz="2800" b="1" kern="0" dirty="0"/>
              <a:t>, </a:t>
            </a:r>
            <a:r>
              <a:rPr lang="en-US" sz="2800" b="1" kern="0" dirty="0" err="1" smtClean="0"/>
              <a:t>il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était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 err="1" smtClean="0"/>
              <a:t>obéissant</a:t>
            </a:r>
            <a:r>
              <a:rPr lang="en-US" sz="2800" b="1" kern="0" dirty="0"/>
              <a:t>. </a:t>
            </a:r>
            <a:r>
              <a:rPr lang="en-US" sz="2800" b="1" kern="0" dirty="0" err="1" smtClean="0"/>
              <a:t>Souvent</a:t>
            </a:r>
            <a:r>
              <a:rPr lang="en-US" sz="2800" b="1" kern="0" dirty="0" smtClean="0"/>
              <a:t> </a:t>
            </a:r>
            <a:r>
              <a:rPr lang="en-US" sz="2800" b="1" kern="0" dirty="0" err="1"/>
              <a:t>il</a:t>
            </a:r>
            <a:r>
              <a:rPr lang="en-US" sz="2800" b="1" kern="0" dirty="0">
                <a:solidFill>
                  <a:srgbClr val="C00000"/>
                </a:solidFill>
              </a:rPr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lisait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 smtClean="0"/>
              <a:t>des </a:t>
            </a:r>
            <a:r>
              <a:rPr lang="en-US" sz="2800" b="1" kern="0" dirty="0"/>
              <a:t>livres et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coloriait</a:t>
            </a:r>
            <a:r>
              <a:rPr lang="en-US" sz="2800" b="1" kern="0" dirty="0" smtClean="0">
                <a:solidFill>
                  <a:srgbClr val="C00000"/>
                </a:solidFill>
              </a:rPr>
              <a:t> </a:t>
            </a:r>
            <a:r>
              <a:rPr lang="en-US" sz="2800" b="1" kern="0" dirty="0" smtClean="0"/>
              <a:t>avec </a:t>
            </a:r>
            <a:r>
              <a:rPr lang="en-US" sz="2800" b="1" kern="0" dirty="0" err="1"/>
              <a:t>ses</a:t>
            </a:r>
            <a:r>
              <a:rPr lang="en-US" sz="2800" b="1" kern="0" dirty="0"/>
              <a:t> </a:t>
            </a:r>
            <a:r>
              <a:rPr lang="en-US" sz="2800" b="1" kern="0" dirty="0" err="1"/>
              <a:t>amis</a:t>
            </a:r>
            <a:r>
              <a:rPr lang="en-US" sz="2800" b="1" kern="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35622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</a:t>
            </a:r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5744308" y="3340359"/>
            <a:ext cx="3399692" cy="1455576"/>
          </a:xfrm>
          <a:prstGeom prst="wedgeEllipseCallout">
            <a:avLst>
              <a:gd name="adj1" fmla="val -31042"/>
              <a:gd name="adj2" fmla="val 923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i="1" dirty="0" err="1" smtClean="0">
                <a:solidFill>
                  <a:schemeClr val="tx1"/>
                </a:solidFill>
              </a:rPr>
              <a:t>Lisez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ce</a:t>
            </a:r>
            <a:r>
              <a:rPr lang="en-US" i="1" dirty="0" smtClean="0">
                <a:solidFill>
                  <a:schemeClr val="tx1"/>
                </a:solidFill>
              </a:rPr>
              <a:t> que </a:t>
            </a:r>
            <a:r>
              <a:rPr lang="en-US" i="1" dirty="0" err="1" smtClean="0">
                <a:solidFill>
                  <a:schemeClr val="tx1"/>
                </a:solidFill>
              </a:rPr>
              <a:t>vous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  <a:r>
              <a:rPr lang="en-US" i="1" dirty="0" err="1" smtClean="0">
                <a:solidFill>
                  <a:schemeClr val="tx1"/>
                </a:solidFill>
              </a:rPr>
              <a:t>avez</a:t>
            </a:r>
            <a:r>
              <a:rPr lang="en-US" i="1" dirty="0" smtClean="0">
                <a:solidFill>
                  <a:schemeClr val="tx1"/>
                </a:solidFill>
              </a:rPr>
              <a:t> sur </a:t>
            </a:r>
            <a:r>
              <a:rPr lang="en-US" i="1" dirty="0" err="1" smtClean="0">
                <a:solidFill>
                  <a:schemeClr val="tx1"/>
                </a:solidFill>
              </a:rPr>
              <a:t>votre</a:t>
            </a:r>
            <a:r>
              <a:rPr lang="en-US" i="1" dirty="0" smtClean="0">
                <a:solidFill>
                  <a:schemeClr val="tx1"/>
                </a:solidFill>
              </a:rPr>
              <a:t> papier </a:t>
            </a:r>
            <a:endParaRPr lang="en-US" i="1" dirty="0">
              <a:solidFill>
                <a:schemeClr val="tx1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182880" y="1455576"/>
            <a:ext cx="5561427" cy="3844212"/>
          </a:xfrm>
          <a:prstGeom prst="wedgeEllipseCallout">
            <a:avLst>
              <a:gd name="adj1" fmla="val 54374"/>
              <a:gd name="adj2" fmla="val 58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algn="ctr"/>
            <a:r>
              <a:rPr lang="en-US" sz="3200" b="1" dirty="0" err="1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Tu</a:t>
            </a:r>
            <a:r>
              <a:rPr lang="en-US" sz="3200" b="1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étais</a:t>
            </a:r>
            <a:r>
              <a:rPr lang="en-US" sz="32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comment </a:t>
            </a:r>
            <a:r>
              <a:rPr lang="en-US" sz="32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quand</a:t>
            </a:r>
            <a:r>
              <a:rPr lang="en-US" sz="32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tu</a:t>
            </a:r>
            <a:r>
              <a:rPr lang="en-US" sz="32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étais</a:t>
            </a:r>
            <a:r>
              <a:rPr lang="en-US" sz="32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petit/ </a:t>
            </a:r>
            <a:r>
              <a:rPr lang="en-US" sz="2400" b="1" i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avais</a:t>
            </a:r>
            <a:r>
              <a:rPr lang="en-US" sz="2400" b="1" i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5 </a:t>
            </a:r>
            <a:r>
              <a:rPr lang="en-US" sz="2400" b="1" i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ans</a:t>
            </a:r>
            <a:r>
              <a:rPr lang="en-US" sz="2400" b="1" i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/ </a:t>
            </a:r>
            <a:r>
              <a:rPr lang="en-US" sz="2400" b="1" i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étais</a:t>
            </a:r>
            <a:r>
              <a:rPr lang="en-US" sz="2400" b="1" i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b="1" i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jeune</a:t>
            </a:r>
            <a:r>
              <a:rPr lang="en-US" sz="2400" b="1" i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400" b="1" i="1" dirty="0" smtClean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?</a:t>
            </a:r>
            <a:endParaRPr lang="en-US" sz="2400" b="1" i="1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  <a:p>
            <a:pPr algn="ctr"/>
            <a:r>
              <a:rPr lang="en-US" sz="32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Qu’est-ce</a:t>
            </a:r>
            <a:r>
              <a:rPr lang="en-US" sz="32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que </a:t>
            </a:r>
            <a:r>
              <a:rPr lang="en-US" sz="32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tu</a:t>
            </a:r>
            <a:r>
              <a:rPr lang="en-US" sz="32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3200" b="1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faisais</a:t>
            </a:r>
            <a:r>
              <a:rPr lang="en-US" sz="3200" b="1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rPr>
              <a:t>?  </a:t>
            </a:r>
          </a:p>
          <a:p>
            <a:pPr algn="ctr"/>
            <a:endParaRPr lang="en-US" sz="3200" b="1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0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Pour </a:t>
            </a:r>
            <a:r>
              <a:rPr lang="en-US" dirty="0" err="1" smtClean="0"/>
              <a:t>finir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idx="1"/>
          </p:nvPr>
        </p:nvSpPr>
        <p:spPr>
          <a:xfrm>
            <a:off x="786384" y="1371601"/>
            <a:ext cx="6400800" cy="4041648"/>
          </a:xfrm>
        </p:spPr>
        <p:txBody>
          <a:bodyPr>
            <a:normAutofit/>
          </a:bodyPr>
          <a:lstStyle/>
          <a:p>
            <a:endParaRPr lang="en-US" sz="3600" b="1" dirty="0" smtClean="0"/>
          </a:p>
          <a:p>
            <a:r>
              <a:rPr lang="en-US" sz="3600" b="1" dirty="0" smtClean="0"/>
              <a:t>When you have found your pair, come to the front of the class !!!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19545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</a:t>
            </a:r>
            <a:r>
              <a:rPr lang="en-US" dirty="0" err="1" smtClean="0"/>
              <a:t>était</a:t>
            </a:r>
            <a:r>
              <a:rPr lang="en-US" dirty="0" smtClean="0"/>
              <a:t> comment </a:t>
            </a:r>
            <a:r>
              <a:rPr lang="en-US" dirty="0" err="1" smtClean="0"/>
              <a:t>quand</a:t>
            </a:r>
            <a:r>
              <a:rPr lang="en-US" dirty="0" smtClean="0"/>
              <a:t> on </a:t>
            </a:r>
            <a:r>
              <a:rPr lang="en-US" dirty="0" err="1" smtClean="0"/>
              <a:t>était</a:t>
            </a:r>
            <a:r>
              <a:rPr lang="en-US" dirty="0" smtClean="0"/>
              <a:t> petit?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164592" y="1847088"/>
            <a:ext cx="8458200" cy="3678619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Take a board</a:t>
            </a:r>
          </a:p>
          <a:p>
            <a:r>
              <a:rPr lang="en-US" sz="3600" b="1" dirty="0" smtClean="0"/>
              <a:t>Complete the following sentences to describe how one was and what one was used to do. </a:t>
            </a: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80275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of the activity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/>
              <a:t>Integrate vocabulary and structures learned in this unit to describe our childhood. </a:t>
            </a:r>
          </a:p>
          <a:p>
            <a:r>
              <a:rPr lang="en-US" sz="3600" b="1" dirty="0" smtClean="0"/>
              <a:t>Show examples how to create interesting sentences.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38290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024" y="304801"/>
            <a:ext cx="8110728" cy="1066800"/>
          </a:xfrm>
        </p:spPr>
        <p:txBody>
          <a:bodyPr/>
          <a:lstStyle/>
          <a:p>
            <a:r>
              <a:rPr lang="en-US" sz="2400" dirty="0" smtClean="0"/>
              <a:t>Tips for success to move on  the path of proficiency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Frequency adverbs 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228600" y="1371601"/>
            <a:ext cx="8403336" cy="3895344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3600" b="1" dirty="0" smtClean="0"/>
              <a:t>To make your  description more interesting, it is a good idea to add frequency adverbs telling how often you were used to do an activity</a:t>
            </a:r>
          </a:p>
        </p:txBody>
      </p:sp>
    </p:spTree>
    <p:extLst>
      <p:ext uri="{BB962C8B-B14F-4D97-AF65-F5344CB8AC3E}">
        <p14:creationId xmlns:p14="http://schemas.microsoft.com/office/powerpoint/2010/main" val="120374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024" y="304801"/>
            <a:ext cx="8110728" cy="1066800"/>
          </a:xfrm>
        </p:spPr>
        <p:txBody>
          <a:bodyPr/>
          <a:lstStyle/>
          <a:p>
            <a:r>
              <a:rPr lang="en-US" sz="2400" dirty="0" smtClean="0"/>
              <a:t>Tips for success to move on  the path of proficiency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Frequency adverbs </a:t>
            </a:r>
            <a:endParaRPr lang="en-US" sz="2800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664" y="1274818"/>
            <a:ext cx="4078223" cy="5266660"/>
          </a:xfrm>
        </p:spPr>
      </p:pic>
      <p:sp>
        <p:nvSpPr>
          <p:cNvPr id="6" name="TextBox 5"/>
          <p:cNvSpPr txBox="1"/>
          <p:nvPr/>
        </p:nvSpPr>
        <p:spPr>
          <a:xfrm>
            <a:off x="420623" y="1627632"/>
            <a:ext cx="3529583" cy="4913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err="1" smtClean="0"/>
              <a:t>Toujours</a:t>
            </a:r>
            <a:r>
              <a:rPr lang="en-US" sz="2800" b="1" dirty="0" smtClean="0"/>
              <a:t> </a:t>
            </a:r>
          </a:p>
          <a:p>
            <a:pPr>
              <a:lnSpc>
                <a:spcPct val="200000"/>
              </a:lnSpc>
            </a:pPr>
            <a:r>
              <a:rPr lang="en-US" sz="2800" b="1" dirty="0" err="1" smtClean="0"/>
              <a:t>Souvent</a:t>
            </a:r>
            <a:endParaRPr lang="en-US" sz="2800" b="1" dirty="0" smtClean="0"/>
          </a:p>
          <a:p>
            <a:pPr>
              <a:lnSpc>
                <a:spcPct val="200000"/>
              </a:lnSpc>
            </a:pPr>
            <a:r>
              <a:rPr lang="en-US" sz="2800" b="1" dirty="0" smtClean="0"/>
              <a:t>De temps </a:t>
            </a:r>
            <a:r>
              <a:rPr lang="en-US" sz="2800" b="1" dirty="0" err="1" smtClean="0"/>
              <a:t>en</a:t>
            </a:r>
            <a:r>
              <a:rPr lang="en-US" sz="2800" b="1" dirty="0" smtClean="0"/>
              <a:t> temps </a:t>
            </a:r>
          </a:p>
          <a:p>
            <a:pPr>
              <a:lnSpc>
                <a:spcPct val="200000"/>
              </a:lnSpc>
            </a:pPr>
            <a:r>
              <a:rPr lang="en-US" sz="2800" b="1" dirty="0" err="1" smtClean="0"/>
              <a:t>Parfois</a:t>
            </a:r>
            <a:r>
              <a:rPr lang="en-US" sz="2800" b="1" dirty="0" smtClean="0"/>
              <a:t> </a:t>
            </a:r>
          </a:p>
          <a:p>
            <a:pPr>
              <a:lnSpc>
                <a:spcPct val="200000"/>
              </a:lnSpc>
            </a:pPr>
            <a:r>
              <a:rPr lang="en-US" sz="2800" b="1" dirty="0" err="1" smtClean="0"/>
              <a:t>Rarement</a:t>
            </a:r>
            <a:endParaRPr lang="en-US" sz="2800" b="1" dirty="0" smtClean="0"/>
          </a:p>
          <a:p>
            <a:pPr>
              <a:lnSpc>
                <a:spcPct val="200000"/>
              </a:lnSpc>
            </a:pPr>
            <a:r>
              <a:rPr lang="en-US" sz="2800" b="1" dirty="0" smtClean="0"/>
              <a:t>Ne --- </a:t>
            </a:r>
            <a:r>
              <a:rPr lang="en-US" sz="2800" b="1" dirty="0" err="1" smtClean="0"/>
              <a:t>jamais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1943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024" y="304801"/>
            <a:ext cx="8110728" cy="1066800"/>
          </a:xfrm>
        </p:spPr>
        <p:txBody>
          <a:bodyPr/>
          <a:lstStyle/>
          <a:p>
            <a:r>
              <a:rPr lang="en-US" sz="2400" dirty="0" smtClean="0"/>
              <a:t>Tips for success to move on  the path of proficiency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Write using </a:t>
            </a:r>
            <a:r>
              <a:rPr lang="en-US" sz="2800" b="1" dirty="0" err="1" smtClean="0"/>
              <a:t>longe</a:t>
            </a:r>
            <a:r>
              <a:rPr lang="en-US" sz="2800" b="1" dirty="0" smtClean="0"/>
              <a:t> sentences 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81000" y="1423420"/>
            <a:ext cx="8403336" cy="749807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b="1" dirty="0" smtClean="0"/>
              <a:t>Combine sentences with QUAND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52400" y="2237232"/>
            <a:ext cx="8555736" cy="1987295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kern="0" dirty="0" smtClean="0"/>
              <a:t>Combine these two sentences to have only one sentence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0" dirty="0" err="1" smtClean="0"/>
              <a:t>J’étais</a:t>
            </a:r>
            <a:r>
              <a:rPr lang="en-US" sz="3600" b="1" kern="0" dirty="0" smtClean="0"/>
              <a:t> </a:t>
            </a:r>
            <a:r>
              <a:rPr lang="en-US" sz="3600" b="1" kern="0" dirty="0" err="1" smtClean="0"/>
              <a:t>jeune</a:t>
            </a:r>
            <a:r>
              <a:rPr lang="en-US" sz="3600" b="1" kern="0" dirty="0" smtClean="0"/>
              <a:t>. Je </a:t>
            </a:r>
            <a:r>
              <a:rPr lang="en-US" sz="3600" b="1" kern="0" dirty="0" err="1" smtClean="0"/>
              <a:t>jouais</a:t>
            </a:r>
            <a:r>
              <a:rPr lang="en-US" sz="3600" b="1" kern="0" dirty="0" smtClean="0"/>
              <a:t> aux petites </a:t>
            </a:r>
            <a:r>
              <a:rPr lang="en-US" sz="3600" b="1" kern="0" dirty="0" err="1" smtClean="0"/>
              <a:t>voitures</a:t>
            </a:r>
            <a:r>
              <a:rPr lang="en-US" sz="3600" b="1" kern="0" dirty="0" smtClean="0"/>
              <a:t>.  </a:t>
            </a:r>
            <a:endParaRPr lang="en-US" sz="3600" b="1" kern="0" dirty="0" smtClean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228600" y="4529329"/>
            <a:ext cx="8555736" cy="185318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u="sng" kern="0" dirty="0" err="1" smtClean="0"/>
              <a:t>Quand</a:t>
            </a:r>
            <a:r>
              <a:rPr lang="en-US" sz="3600" b="1" u="sng" kern="0" dirty="0" smtClean="0"/>
              <a:t> </a:t>
            </a:r>
            <a:r>
              <a:rPr lang="en-US" sz="3600" b="1" kern="0" dirty="0" err="1" smtClean="0"/>
              <a:t>j’étais</a:t>
            </a:r>
            <a:r>
              <a:rPr lang="en-US" sz="3600" b="1" kern="0" dirty="0" smtClean="0"/>
              <a:t> </a:t>
            </a:r>
            <a:r>
              <a:rPr lang="en-US" sz="3600" b="1" kern="0" dirty="0" err="1" smtClean="0"/>
              <a:t>jeune</a:t>
            </a:r>
            <a:r>
              <a:rPr lang="en-US" sz="3600" b="1" kern="0" dirty="0" smtClean="0"/>
              <a:t>, je </a:t>
            </a:r>
            <a:r>
              <a:rPr lang="en-US" sz="3600" b="1" kern="0" dirty="0" err="1" smtClean="0"/>
              <a:t>jouais</a:t>
            </a:r>
            <a:r>
              <a:rPr lang="en-US" sz="3600" b="1" kern="0" dirty="0" smtClean="0"/>
              <a:t> aux petites </a:t>
            </a:r>
            <a:r>
              <a:rPr lang="en-US" sz="3600" b="1" kern="0" dirty="0" err="1" smtClean="0"/>
              <a:t>voitures</a:t>
            </a:r>
            <a:r>
              <a:rPr lang="en-US" sz="3600" b="1" kern="0" dirty="0" smtClean="0"/>
              <a:t> </a:t>
            </a:r>
            <a:endParaRPr lang="en-US" sz="36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297331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024" y="304801"/>
            <a:ext cx="8110728" cy="1066800"/>
          </a:xfrm>
        </p:spPr>
        <p:txBody>
          <a:bodyPr/>
          <a:lstStyle/>
          <a:p>
            <a:r>
              <a:rPr lang="en-US" sz="2400" dirty="0" smtClean="0"/>
              <a:t>Tips for success to move on  the path of proficiency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Write using </a:t>
            </a:r>
            <a:r>
              <a:rPr lang="en-US" sz="2800" b="1" dirty="0" err="1" smtClean="0"/>
              <a:t>longe</a:t>
            </a:r>
            <a:r>
              <a:rPr lang="en-US" sz="2800" b="1" dirty="0" smtClean="0"/>
              <a:t> sentences </a:t>
            </a:r>
            <a:endParaRPr lang="en-US" sz="2800" b="1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81000" y="1423420"/>
            <a:ext cx="8403336" cy="749807"/>
          </a:xfr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600" b="1" dirty="0" smtClean="0"/>
              <a:t>2. Combine sentences with PARCE QUE 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52400" y="2237232"/>
            <a:ext cx="8555736" cy="1987295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kern="0" dirty="0" smtClean="0"/>
              <a:t>Combine these two sentences to have only one sentence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0" dirty="0" err="1" smtClean="0"/>
              <a:t>J’étais</a:t>
            </a:r>
            <a:r>
              <a:rPr lang="en-US" sz="3600" b="1" kern="0" dirty="0" smtClean="0"/>
              <a:t> </a:t>
            </a:r>
            <a:r>
              <a:rPr lang="en-US" sz="3600" b="1" kern="0" dirty="0" err="1" smtClean="0"/>
              <a:t>rigolo</a:t>
            </a:r>
            <a:r>
              <a:rPr lang="en-US" sz="3600" b="1" kern="0" dirty="0" smtClean="0"/>
              <a:t>. Je </a:t>
            </a:r>
            <a:r>
              <a:rPr lang="en-US" sz="3600" b="1" kern="0" dirty="0" err="1" smtClean="0"/>
              <a:t>faisais</a:t>
            </a:r>
            <a:r>
              <a:rPr lang="en-US" sz="3600" b="1" kern="0" dirty="0" smtClean="0"/>
              <a:t> des </a:t>
            </a:r>
            <a:r>
              <a:rPr lang="en-US" sz="3600" b="1" kern="0" dirty="0" err="1" smtClean="0"/>
              <a:t>blagues</a:t>
            </a:r>
            <a:r>
              <a:rPr lang="en-US" sz="3600" b="1" kern="0" dirty="0" smtClean="0"/>
              <a:t>.  </a:t>
            </a:r>
            <a:endParaRPr lang="en-US" sz="3600" b="1" kern="0" dirty="0" smtClean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228600" y="4529329"/>
            <a:ext cx="8555736" cy="170687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u="sng" kern="0" dirty="0" err="1" smtClean="0"/>
              <a:t>J’étais</a:t>
            </a:r>
            <a:r>
              <a:rPr lang="en-US" sz="3600" b="1" u="sng" kern="0" dirty="0" smtClean="0"/>
              <a:t> </a:t>
            </a:r>
            <a:r>
              <a:rPr lang="en-US" sz="3600" b="1" u="sng" kern="0" dirty="0" err="1" smtClean="0"/>
              <a:t>rigolo</a:t>
            </a:r>
            <a:r>
              <a:rPr lang="en-US" sz="3600" b="1" u="sng" kern="0" dirty="0" smtClean="0"/>
              <a:t> </a:t>
            </a:r>
            <a:r>
              <a:rPr lang="en-US" sz="3600" b="1" u="sng" kern="0" dirty="0" err="1" smtClean="0"/>
              <a:t>parce</a:t>
            </a:r>
            <a:r>
              <a:rPr lang="en-US" sz="3600" b="1" u="sng" kern="0" dirty="0" smtClean="0"/>
              <a:t> que je </a:t>
            </a:r>
            <a:r>
              <a:rPr lang="en-US" sz="3600" b="1" u="sng" kern="0" dirty="0" err="1" smtClean="0"/>
              <a:t>faisais</a:t>
            </a:r>
            <a:r>
              <a:rPr lang="en-US" sz="3600" b="1" u="sng" kern="0" dirty="0" smtClean="0"/>
              <a:t> des </a:t>
            </a:r>
            <a:r>
              <a:rPr lang="en-US" sz="3600" b="1" u="sng" kern="0" dirty="0" err="1" smtClean="0"/>
              <a:t>blagues</a:t>
            </a:r>
            <a:r>
              <a:rPr lang="en-US" sz="3600" b="1" u="sng" kern="0" dirty="0" smtClean="0"/>
              <a:t> </a:t>
            </a:r>
            <a:endParaRPr lang="en-US" sz="3600" b="1" kern="0" dirty="0" smtClean="0"/>
          </a:p>
        </p:txBody>
      </p:sp>
    </p:spTree>
    <p:extLst>
      <p:ext uri="{BB962C8B-B14F-4D97-AF65-F5344CB8AC3E}">
        <p14:creationId xmlns:p14="http://schemas.microsoft.com/office/powerpoint/2010/main" val="838887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024" y="304801"/>
            <a:ext cx="8110728" cy="1066800"/>
          </a:xfrm>
        </p:spPr>
        <p:txBody>
          <a:bodyPr/>
          <a:lstStyle/>
          <a:p>
            <a:r>
              <a:rPr lang="en-US" sz="2400" dirty="0" smtClean="0"/>
              <a:t>Write only the missing verbs </a:t>
            </a:r>
            <a:endParaRPr lang="en-US" sz="28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588264" y="1542288"/>
            <a:ext cx="8555736" cy="1987295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 smtClean="0"/>
              <a:t>1. </a:t>
            </a:r>
            <a:r>
              <a:rPr lang="en-US" sz="2800" b="1" kern="0" dirty="0" err="1" smtClean="0"/>
              <a:t>Quand</a:t>
            </a:r>
            <a:r>
              <a:rPr lang="en-US" sz="2800" b="1" kern="0" dirty="0" smtClean="0"/>
              <a:t>  Ethan et Eric __________(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petits</a:t>
            </a:r>
            <a:r>
              <a:rPr lang="en-US" sz="2800" b="1" kern="0" dirty="0" smtClean="0"/>
              <a:t>, </a:t>
            </a:r>
            <a:r>
              <a:rPr lang="en-US" sz="2800" b="1" kern="0" dirty="0" err="1" smtClean="0"/>
              <a:t>ils</a:t>
            </a:r>
            <a:r>
              <a:rPr lang="en-US" sz="2800" b="1" kern="0" dirty="0" smtClean="0"/>
              <a:t> ________________ (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) des </a:t>
            </a:r>
            <a:r>
              <a:rPr lang="en-US" sz="2800" b="1" kern="0" dirty="0" err="1" smtClean="0"/>
              <a:t>petits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diables</a:t>
            </a:r>
            <a:r>
              <a:rPr lang="en-US" sz="2800" b="1" kern="0" dirty="0" smtClean="0"/>
              <a:t>. De temps </a:t>
            </a:r>
            <a:r>
              <a:rPr lang="en-US" sz="2800" b="1" kern="0" dirty="0" err="1" smtClean="0"/>
              <a:t>en</a:t>
            </a:r>
            <a:r>
              <a:rPr lang="en-US" sz="2800" b="1" kern="0" dirty="0" smtClean="0"/>
              <a:t> temps ____________________ (faire) des </a:t>
            </a:r>
            <a:r>
              <a:rPr lang="en-US" sz="2800" b="1" kern="0" dirty="0" err="1" smtClean="0"/>
              <a:t>blagues</a:t>
            </a:r>
            <a:r>
              <a:rPr lang="en-US" sz="2800" b="1" kern="0" dirty="0" smtClean="0"/>
              <a:t>. </a:t>
            </a:r>
            <a:endParaRPr lang="en-US" sz="2800" b="1" kern="0" dirty="0" smtClean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588264" y="4218433"/>
            <a:ext cx="8555736" cy="2218943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800" b="1" kern="0" dirty="0"/>
              <a:t>1</a:t>
            </a:r>
            <a:r>
              <a:rPr lang="en-US" sz="3200" b="1" kern="0" dirty="0"/>
              <a:t>. </a:t>
            </a:r>
            <a:r>
              <a:rPr lang="en-US" sz="3200" b="1" kern="0" dirty="0" err="1"/>
              <a:t>Quand</a:t>
            </a:r>
            <a:r>
              <a:rPr lang="en-US" sz="3200" b="1" kern="0" dirty="0"/>
              <a:t>  Ethan et Eric </a:t>
            </a:r>
            <a:r>
              <a:rPr lang="en-US" sz="3200" b="1" kern="0" dirty="0" err="1" smtClean="0">
                <a:solidFill>
                  <a:srgbClr val="C00000"/>
                </a:solidFill>
              </a:rPr>
              <a:t>étaient</a:t>
            </a:r>
            <a:r>
              <a:rPr lang="en-US" sz="3200" b="1" kern="0" dirty="0" smtClean="0">
                <a:solidFill>
                  <a:srgbClr val="C00000"/>
                </a:solidFill>
              </a:rPr>
              <a:t> </a:t>
            </a:r>
            <a:r>
              <a:rPr lang="en-US" sz="3200" b="1" kern="0" dirty="0" err="1" smtClean="0"/>
              <a:t>petits</a:t>
            </a:r>
            <a:r>
              <a:rPr lang="en-US" sz="3200" b="1" kern="0" dirty="0"/>
              <a:t>, </a:t>
            </a:r>
            <a:r>
              <a:rPr lang="en-US" sz="3200" b="1" kern="0" dirty="0" err="1"/>
              <a:t>ils</a:t>
            </a:r>
            <a:r>
              <a:rPr lang="en-US" sz="3200" b="1" kern="0" dirty="0"/>
              <a:t> </a:t>
            </a:r>
            <a:r>
              <a:rPr lang="en-US" sz="3200" b="1" kern="0" dirty="0" err="1">
                <a:solidFill>
                  <a:srgbClr val="C00000"/>
                </a:solidFill>
              </a:rPr>
              <a:t>étaient</a:t>
            </a:r>
            <a:r>
              <a:rPr lang="en-US" sz="3200" b="1" kern="0" dirty="0">
                <a:solidFill>
                  <a:srgbClr val="C00000"/>
                </a:solidFill>
              </a:rPr>
              <a:t> </a:t>
            </a:r>
            <a:r>
              <a:rPr lang="en-US" sz="3200" b="1" kern="0" dirty="0" smtClean="0"/>
              <a:t>des </a:t>
            </a:r>
            <a:r>
              <a:rPr lang="en-US" sz="3200" b="1" kern="0" dirty="0" err="1"/>
              <a:t>petits</a:t>
            </a:r>
            <a:r>
              <a:rPr lang="en-US" sz="3200" b="1" kern="0" dirty="0"/>
              <a:t> </a:t>
            </a:r>
            <a:r>
              <a:rPr lang="en-US" sz="3200" b="1" kern="0" dirty="0" err="1"/>
              <a:t>diables</a:t>
            </a:r>
            <a:r>
              <a:rPr lang="en-US" sz="3200" b="1" kern="0" dirty="0"/>
              <a:t>. </a:t>
            </a:r>
            <a:r>
              <a:rPr lang="en-US" sz="3200" b="1" kern="0" dirty="0" smtClean="0"/>
              <a:t>De temps </a:t>
            </a:r>
            <a:r>
              <a:rPr lang="en-US" sz="3200" b="1" kern="0" dirty="0" err="1" smtClean="0"/>
              <a:t>en</a:t>
            </a:r>
            <a:r>
              <a:rPr lang="en-US" sz="3200" b="1" kern="0" dirty="0" smtClean="0"/>
              <a:t> temps </a:t>
            </a:r>
            <a:r>
              <a:rPr lang="en-US" sz="3200" b="1" kern="0" dirty="0" err="1" smtClean="0">
                <a:solidFill>
                  <a:srgbClr val="C00000"/>
                </a:solidFill>
              </a:rPr>
              <a:t>faisaient</a:t>
            </a:r>
            <a:r>
              <a:rPr lang="en-US" sz="3200" b="1" kern="0" dirty="0" smtClean="0"/>
              <a:t> des </a:t>
            </a:r>
            <a:r>
              <a:rPr lang="en-US" sz="3200" b="1" kern="0" dirty="0" err="1" smtClean="0"/>
              <a:t>blagues</a:t>
            </a:r>
            <a:r>
              <a:rPr lang="en-US" sz="3200" b="1" kern="0" dirty="0" smtClean="0"/>
              <a:t>. </a:t>
            </a:r>
            <a:endParaRPr lang="en-US" sz="3200" b="1" kern="0" dirty="0"/>
          </a:p>
        </p:txBody>
      </p:sp>
    </p:spTree>
    <p:extLst>
      <p:ext uri="{BB962C8B-B14F-4D97-AF65-F5344CB8AC3E}">
        <p14:creationId xmlns:p14="http://schemas.microsoft.com/office/powerpoint/2010/main" val="1423883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5024" y="304801"/>
            <a:ext cx="8110728" cy="1066800"/>
          </a:xfrm>
        </p:spPr>
        <p:txBody>
          <a:bodyPr/>
          <a:lstStyle/>
          <a:p>
            <a:r>
              <a:rPr lang="en-US" sz="2400" smtClean="0"/>
              <a:t>Write only </a:t>
            </a:r>
            <a:r>
              <a:rPr lang="en-US" sz="2400" dirty="0" smtClean="0"/>
              <a:t>the missing verbs </a:t>
            </a:r>
            <a:endParaRPr lang="en-US" sz="2800" b="1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588264" y="1542288"/>
            <a:ext cx="8555736" cy="1987295"/>
          </a:xfrm>
          <a:prstGeom prst="rect">
            <a:avLst/>
          </a:prstGeom>
          <a:solidFill>
            <a:srgbClr val="FFC000"/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kern="0" dirty="0"/>
              <a:t>2</a:t>
            </a:r>
            <a:r>
              <a:rPr lang="en-US" sz="2800" b="1" kern="0" dirty="0" smtClean="0"/>
              <a:t>. </a:t>
            </a:r>
            <a:r>
              <a:rPr lang="en-US" sz="2800" b="1" kern="0" dirty="0" err="1" smtClean="0"/>
              <a:t>Quand</a:t>
            </a:r>
            <a:r>
              <a:rPr lang="en-US" sz="2800" b="1" kern="0" dirty="0" smtClean="0"/>
              <a:t>  Josie et Page __________(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) </a:t>
            </a:r>
            <a:r>
              <a:rPr lang="en-US" sz="2800" b="1" kern="0" dirty="0" err="1" smtClean="0"/>
              <a:t>jeunes</a:t>
            </a:r>
            <a:r>
              <a:rPr lang="en-US" sz="2800" b="1" kern="0" dirty="0" smtClean="0"/>
              <a:t>, </a:t>
            </a:r>
            <a:r>
              <a:rPr lang="en-US" sz="2800" b="1" kern="0" dirty="0" err="1" smtClean="0"/>
              <a:t>elles</a:t>
            </a:r>
            <a:r>
              <a:rPr lang="en-US" sz="2800" b="1" kern="0" dirty="0" smtClean="0"/>
              <a:t>  ________________ (</a:t>
            </a:r>
            <a:r>
              <a:rPr lang="en-US" sz="2800" b="1" kern="0" dirty="0" err="1" smtClean="0"/>
              <a:t>être</a:t>
            </a:r>
            <a:r>
              <a:rPr lang="en-US" sz="2800" b="1" kern="0" dirty="0" smtClean="0"/>
              <a:t>) des </a:t>
            </a:r>
            <a:r>
              <a:rPr lang="en-US" sz="2800" b="1" kern="0" dirty="0" err="1" smtClean="0"/>
              <a:t>petits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anges</a:t>
            </a:r>
            <a:r>
              <a:rPr lang="en-US" sz="2800" b="1" kern="0" dirty="0" smtClean="0"/>
              <a:t>. </a:t>
            </a:r>
            <a:r>
              <a:rPr lang="en-US" sz="2800" b="1" kern="0" dirty="0" err="1" smtClean="0"/>
              <a:t>Souvent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elles</a:t>
            </a:r>
            <a:r>
              <a:rPr lang="en-US" sz="2800" b="1" kern="0" dirty="0" smtClean="0"/>
              <a:t> ____________________ (</a:t>
            </a:r>
            <a:r>
              <a:rPr lang="en-US" sz="2800" b="1" kern="0" dirty="0" err="1" smtClean="0"/>
              <a:t>jouer</a:t>
            </a:r>
            <a:r>
              <a:rPr lang="en-US" sz="2800" b="1" kern="0" dirty="0" smtClean="0"/>
              <a:t> ) </a:t>
            </a:r>
            <a:r>
              <a:rPr lang="en-US" sz="2800" b="1" kern="0" dirty="0" err="1" smtClean="0"/>
              <a:t>à</a:t>
            </a:r>
            <a:r>
              <a:rPr lang="en-US" sz="2800" b="1" kern="0" dirty="0" smtClean="0"/>
              <a:t> la </a:t>
            </a:r>
            <a:r>
              <a:rPr lang="en-US" sz="2800" b="1" kern="0" dirty="0" err="1" smtClean="0"/>
              <a:t>poupée</a:t>
            </a:r>
            <a:r>
              <a:rPr lang="en-US" sz="2800" b="1" kern="0" dirty="0" smtClean="0"/>
              <a:t>.  </a:t>
            </a:r>
            <a:endParaRPr lang="en-US" sz="2800" b="1" kern="0" dirty="0" smtClean="0"/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588264" y="4218433"/>
            <a:ext cx="8555736" cy="207263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lvl="0" indent="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2800" b="1" kern="0" dirty="0" smtClean="0"/>
              <a:t>2. </a:t>
            </a:r>
            <a:r>
              <a:rPr lang="en-US" sz="2800" b="1" kern="0" dirty="0" err="1"/>
              <a:t>Quand</a:t>
            </a:r>
            <a:r>
              <a:rPr lang="en-US" sz="2800" b="1" kern="0" dirty="0"/>
              <a:t>  Josie et Page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étaient</a:t>
            </a:r>
            <a:r>
              <a:rPr lang="en-US" sz="2800" b="1" kern="0" dirty="0" smtClean="0">
                <a:solidFill>
                  <a:srgbClr val="C00000"/>
                </a:solidFill>
              </a:rPr>
              <a:t>  </a:t>
            </a:r>
            <a:r>
              <a:rPr lang="en-US" sz="2800" b="1" kern="0" dirty="0" err="1"/>
              <a:t>jeunes</a:t>
            </a:r>
            <a:r>
              <a:rPr lang="en-US" sz="2800" b="1" kern="0" dirty="0"/>
              <a:t>, </a:t>
            </a:r>
            <a:r>
              <a:rPr lang="en-US" sz="2800" b="1" kern="0" dirty="0" err="1" smtClean="0"/>
              <a:t>elles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étaient</a:t>
            </a:r>
            <a:r>
              <a:rPr lang="en-US" sz="2800" b="1" kern="0" dirty="0" smtClean="0"/>
              <a:t> des </a:t>
            </a:r>
            <a:r>
              <a:rPr lang="en-US" sz="2800" b="1" kern="0" dirty="0" err="1"/>
              <a:t>petits</a:t>
            </a:r>
            <a:r>
              <a:rPr lang="en-US" sz="2800" b="1" kern="0" dirty="0"/>
              <a:t> </a:t>
            </a:r>
            <a:r>
              <a:rPr lang="en-US" sz="2800" b="1" kern="0" dirty="0" err="1"/>
              <a:t>anges</a:t>
            </a:r>
            <a:r>
              <a:rPr lang="en-US" sz="2800" b="1" kern="0" dirty="0"/>
              <a:t>. </a:t>
            </a:r>
            <a:r>
              <a:rPr lang="en-US" sz="2800" b="1" kern="0" dirty="0" err="1"/>
              <a:t>Souvent</a:t>
            </a:r>
            <a:r>
              <a:rPr lang="en-US" sz="2800" b="1" kern="0" dirty="0"/>
              <a:t> </a:t>
            </a:r>
            <a:r>
              <a:rPr lang="en-US" sz="2800" b="1" kern="0" dirty="0" err="1" smtClean="0"/>
              <a:t>elles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>
                <a:solidFill>
                  <a:srgbClr val="C00000"/>
                </a:solidFill>
              </a:rPr>
              <a:t>jouaient</a:t>
            </a:r>
            <a:r>
              <a:rPr lang="en-US" sz="2800" b="1" kern="0" dirty="0" smtClean="0"/>
              <a:t> </a:t>
            </a:r>
            <a:r>
              <a:rPr lang="en-US" sz="2800" b="1" kern="0" dirty="0" err="1" smtClean="0"/>
              <a:t>à</a:t>
            </a:r>
            <a:r>
              <a:rPr lang="en-US" sz="2800" b="1" kern="0" dirty="0" smtClean="0"/>
              <a:t> </a:t>
            </a:r>
            <a:r>
              <a:rPr lang="en-US" sz="2800" b="1" kern="0" dirty="0"/>
              <a:t>la </a:t>
            </a:r>
            <a:r>
              <a:rPr lang="en-US" sz="2800" b="1" kern="0" dirty="0" err="1"/>
              <a:t>poupée</a:t>
            </a:r>
            <a:r>
              <a:rPr lang="en-US" sz="2800" b="1" kern="0" dirty="0"/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val="361188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theme/theme1.xml><?xml version="1.0" encoding="utf-8"?>
<a:theme xmlns:a="http://schemas.openxmlformats.org/drawingml/2006/main" name="Theme3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235</TotalTime>
  <Words>906</Words>
  <Application>Microsoft Macintosh PowerPoint</Application>
  <PresentationFormat>On-screen Show (4:3)</PresentationFormat>
  <Paragraphs>66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Calibri</vt:lpstr>
      <vt:lpstr>Comic Sans MS</vt:lpstr>
      <vt:lpstr>Arial</vt:lpstr>
      <vt:lpstr>Theme3</vt:lpstr>
      <vt:lpstr> Unité 1</vt:lpstr>
      <vt:lpstr>On était comment quand on était petit? </vt:lpstr>
      <vt:lpstr>Objective of the activity</vt:lpstr>
      <vt:lpstr>Tips for success to move on  the path of proficiency  Frequency adverbs </vt:lpstr>
      <vt:lpstr>Tips for success to move on  the path of proficiency  Frequency adverbs </vt:lpstr>
      <vt:lpstr>Tips for success to move on  the path of proficiency  Write using longe sentences </vt:lpstr>
      <vt:lpstr>Tips for success to move on  the path of proficiency  Write using longe sentences </vt:lpstr>
      <vt:lpstr>Write only the missing verbs </vt:lpstr>
      <vt:lpstr>Write only the missing verbs </vt:lpstr>
      <vt:lpstr>Write only the missing verbs </vt:lpstr>
      <vt:lpstr>Write only the missing verbs </vt:lpstr>
      <vt:lpstr>Write only the missing verbs </vt:lpstr>
      <vt:lpstr>Write only the missing verbs </vt:lpstr>
      <vt:lpstr>Write only the missing verbs </vt:lpstr>
      <vt:lpstr>Write only the missing verbs </vt:lpstr>
      <vt:lpstr>Write only the missing verbs </vt:lpstr>
      <vt:lpstr>Write only the missing verbs </vt:lpstr>
      <vt:lpstr>Modèle</vt:lpstr>
      <vt:lpstr>Pour finir </vt:lpstr>
    </vt:vector>
  </TitlesOfParts>
  <Company>Fairfield Ludlowe High School</Company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2</dc:title>
  <dc:creator>Viviane Grebert</dc:creator>
  <cp:lastModifiedBy>GREBERT,VIVIANE</cp:lastModifiedBy>
  <cp:revision>44</cp:revision>
  <cp:lastPrinted>2012-05-03T15:52:47Z</cp:lastPrinted>
  <dcterms:created xsi:type="dcterms:W3CDTF">2012-04-01T19:25:49Z</dcterms:created>
  <dcterms:modified xsi:type="dcterms:W3CDTF">2017-09-30T18:00:11Z</dcterms:modified>
</cp:coreProperties>
</file>